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90" r:id="rId2"/>
    <p:sldId id="281" r:id="rId3"/>
    <p:sldId id="297" r:id="rId4"/>
    <p:sldId id="294" r:id="rId5"/>
    <p:sldId id="291" r:id="rId6"/>
    <p:sldId id="298" r:id="rId7"/>
    <p:sldId id="292" r:id="rId8"/>
    <p:sldId id="299" r:id="rId9"/>
    <p:sldId id="293" r:id="rId10"/>
    <p:sldId id="295" r:id="rId11"/>
    <p:sldId id="296" r:id="rId12"/>
    <p:sldId id="300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381C"/>
    <a:srgbClr val="D02C29"/>
    <a:srgbClr val="292B76"/>
    <a:srgbClr val="5F6970"/>
    <a:srgbClr val="A14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9"/>
    <p:restoredTop sz="93966"/>
  </p:normalViewPr>
  <p:slideViewPr>
    <p:cSldViewPr snapToGrid="0" snapToObjects="1">
      <p:cViewPr>
        <p:scale>
          <a:sx n="142" d="100"/>
          <a:sy n="142" d="100"/>
        </p:scale>
        <p:origin x="144" y="-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8" d="100"/>
          <a:sy n="118" d="100"/>
        </p:scale>
        <p:origin x="299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15T12:06:08.261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g"/><Relationship Id="rId4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g"/><Relationship Id="rId4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523C1C-2E97-7240-93BA-A676FEA62781}" type="doc">
      <dgm:prSet loTypeId="urn:microsoft.com/office/officeart/2005/8/layout/vList3" loCatId="" qsTypeId="urn:microsoft.com/office/officeart/2005/8/quickstyle/simple1" qsCatId="simple" csTypeId="urn:microsoft.com/office/officeart/2005/8/colors/accent0_3" csCatId="mainScheme" phldr="1"/>
      <dgm:spPr/>
    </dgm:pt>
    <dgm:pt modelId="{2C6E283E-9198-5E4D-B1A7-233F4ACB571A}">
      <dgm:prSet phldrT="[Text]" custT="1"/>
      <dgm:spPr>
        <a:solidFill>
          <a:srgbClr val="AD381C"/>
        </a:solidFill>
        <a:ln w="57150"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SCOPE</a:t>
          </a:r>
          <a:endParaRPr lang="en-US" sz="1600" b="1" dirty="0">
            <a:solidFill>
              <a:schemeClr val="bg1"/>
            </a:solidFill>
          </a:endParaRPr>
        </a:p>
      </dgm:t>
    </dgm:pt>
    <dgm:pt modelId="{8C315446-7EA4-D348-8219-D7C3B389064A}" type="parTrans" cxnId="{158F3027-846D-704F-BB12-5EF726EE1D3D}">
      <dgm:prSet/>
      <dgm:spPr/>
      <dgm:t>
        <a:bodyPr/>
        <a:lstStyle/>
        <a:p>
          <a:endParaRPr lang="en-US"/>
        </a:p>
      </dgm:t>
    </dgm:pt>
    <dgm:pt modelId="{E9DB9CF1-54DC-7C48-B891-504525BC6713}" type="sibTrans" cxnId="{158F3027-846D-704F-BB12-5EF726EE1D3D}">
      <dgm:prSet/>
      <dgm:spPr/>
      <dgm:t>
        <a:bodyPr/>
        <a:lstStyle/>
        <a:p>
          <a:endParaRPr lang="en-US"/>
        </a:p>
      </dgm:t>
    </dgm:pt>
    <dgm:pt modelId="{1DBC4E74-6300-9C47-AC5E-8AF0F5B8DBEA}">
      <dgm:prSet custT="1"/>
      <dgm:spPr>
        <a:solidFill>
          <a:srgbClr val="AD381C"/>
        </a:solidFill>
        <a:ln w="57150"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OID-CHALLENGE</a:t>
          </a:r>
          <a:endParaRPr lang="en-US" sz="1600" b="1" dirty="0">
            <a:solidFill>
              <a:schemeClr val="bg1"/>
            </a:solidFill>
          </a:endParaRPr>
        </a:p>
      </dgm:t>
    </dgm:pt>
    <dgm:pt modelId="{7FFC28E3-D4CB-D942-B736-3805C18054BF}" type="parTrans" cxnId="{AFF9114B-0C14-FB47-A21E-C3B330F1486B}">
      <dgm:prSet/>
      <dgm:spPr/>
      <dgm:t>
        <a:bodyPr/>
        <a:lstStyle/>
        <a:p>
          <a:endParaRPr lang="en-US"/>
        </a:p>
      </dgm:t>
    </dgm:pt>
    <dgm:pt modelId="{40FA7BF5-C003-4F44-89C2-AD4C549E0B8A}" type="sibTrans" cxnId="{AFF9114B-0C14-FB47-A21E-C3B330F1486B}">
      <dgm:prSet/>
      <dgm:spPr/>
      <dgm:t>
        <a:bodyPr/>
        <a:lstStyle/>
        <a:p>
          <a:endParaRPr lang="en-US"/>
        </a:p>
      </dgm:t>
    </dgm:pt>
    <dgm:pt modelId="{894AE267-E625-5047-A9E0-AD0918771C0B}">
      <dgm:prSet custT="1"/>
      <dgm:spPr>
        <a:solidFill>
          <a:srgbClr val="AD381C"/>
        </a:solidFill>
        <a:ln w="57150"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PYTHON APPLICATION ARCHITECTURE</a:t>
          </a:r>
          <a:endParaRPr lang="en-US" sz="1600" b="1" dirty="0">
            <a:solidFill>
              <a:schemeClr val="bg1"/>
            </a:solidFill>
          </a:endParaRPr>
        </a:p>
      </dgm:t>
    </dgm:pt>
    <dgm:pt modelId="{02ABB8DB-BEFF-BC45-B192-5BE0198E1B22}" type="parTrans" cxnId="{915F143B-1D6D-9C47-8123-EF4220ABEAB4}">
      <dgm:prSet/>
      <dgm:spPr/>
      <dgm:t>
        <a:bodyPr/>
        <a:lstStyle/>
        <a:p>
          <a:endParaRPr lang="en-US"/>
        </a:p>
      </dgm:t>
    </dgm:pt>
    <dgm:pt modelId="{ABEF3F6A-7FD9-C149-BC0C-5C520D660D9F}" type="sibTrans" cxnId="{915F143B-1D6D-9C47-8123-EF4220ABEAB4}">
      <dgm:prSet/>
      <dgm:spPr/>
      <dgm:t>
        <a:bodyPr/>
        <a:lstStyle/>
        <a:p>
          <a:endParaRPr lang="en-US"/>
        </a:p>
      </dgm:t>
    </dgm:pt>
    <dgm:pt modelId="{A0B21ED1-58E4-6D43-AE2A-155DF43161D2}">
      <dgm:prSet phldrT="[Text]" custT="1"/>
      <dgm:spPr>
        <a:solidFill>
          <a:srgbClr val="AD381C"/>
        </a:solidFill>
        <a:ln w="57150"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WESP-WEB</a:t>
          </a:r>
          <a:endParaRPr lang="en-US" sz="1600" b="1" dirty="0">
            <a:solidFill>
              <a:schemeClr val="bg1"/>
            </a:solidFill>
          </a:endParaRPr>
        </a:p>
      </dgm:t>
    </dgm:pt>
    <dgm:pt modelId="{73056EA0-9CF1-9C4D-A4B2-7076BA0BD429}" type="sibTrans" cxnId="{8825554C-9D8C-F240-93AE-398BFA1E2FD3}">
      <dgm:prSet/>
      <dgm:spPr/>
      <dgm:t>
        <a:bodyPr/>
        <a:lstStyle/>
        <a:p>
          <a:endParaRPr lang="en-US"/>
        </a:p>
      </dgm:t>
    </dgm:pt>
    <dgm:pt modelId="{FFD16E20-6322-714D-8D62-677AC55E868F}" type="parTrans" cxnId="{8825554C-9D8C-F240-93AE-398BFA1E2FD3}">
      <dgm:prSet/>
      <dgm:spPr/>
      <dgm:t>
        <a:bodyPr/>
        <a:lstStyle/>
        <a:p>
          <a:endParaRPr lang="en-US"/>
        </a:p>
      </dgm:t>
    </dgm:pt>
    <dgm:pt modelId="{E75C4B9E-B3CC-4641-A730-5D2CEB0C655F}">
      <dgm:prSet phldrT="[Text]" custT="1"/>
      <dgm:spPr>
        <a:solidFill>
          <a:srgbClr val="AD381C"/>
        </a:solidFill>
        <a:ln w="57150"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FUNDAMENTALS</a:t>
          </a:r>
          <a:endParaRPr lang="en-US" sz="1600" b="1" dirty="0">
            <a:solidFill>
              <a:schemeClr val="bg1"/>
            </a:solidFill>
          </a:endParaRPr>
        </a:p>
      </dgm:t>
    </dgm:pt>
    <dgm:pt modelId="{1AB7E745-DE94-6845-8B0B-E23CCCD1DA13}" type="sibTrans" cxnId="{60DA1D8D-74E4-A54E-B0B5-5D72172F2538}">
      <dgm:prSet/>
      <dgm:spPr/>
      <dgm:t>
        <a:bodyPr/>
        <a:lstStyle/>
        <a:p>
          <a:endParaRPr lang="en-US"/>
        </a:p>
      </dgm:t>
    </dgm:pt>
    <dgm:pt modelId="{9C05FBA6-6F1B-6041-AEBC-CF87B69FA684}" type="parTrans" cxnId="{60DA1D8D-74E4-A54E-B0B5-5D72172F2538}">
      <dgm:prSet/>
      <dgm:spPr/>
      <dgm:t>
        <a:bodyPr/>
        <a:lstStyle/>
        <a:p>
          <a:endParaRPr lang="en-US"/>
        </a:p>
      </dgm:t>
    </dgm:pt>
    <dgm:pt modelId="{109E852B-25D6-C64B-AC84-82CDFC8026AE}" type="pres">
      <dgm:prSet presAssocID="{02523C1C-2E97-7240-93BA-A676FEA62781}" presName="linearFlow" presStyleCnt="0">
        <dgm:presLayoutVars>
          <dgm:dir/>
          <dgm:resizeHandles val="exact"/>
        </dgm:presLayoutVars>
      </dgm:prSet>
      <dgm:spPr/>
    </dgm:pt>
    <dgm:pt modelId="{328D47E5-F5A8-8A41-A070-8628E681AC88}" type="pres">
      <dgm:prSet presAssocID="{2C6E283E-9198-5E4D-B1A7-233F4ACB571A}" presName="composite" presStyleCnt="0"/>
      <dgm:spPr/>
    </dgm:pt>
    <dgm:pt modelId="{05B6AA54-B781-294A-8B89-000F10A4DDF7}" type="pres">
      <dgm:prSet presAssocID="{2C6E283E-9198-5E4D-B1A7-233F4ACB571A}" presName="imgShp" presStyleLbl="fgImgPlace1" presStyleIdx="0" presStyleCnt="5"/>
      <dgm:spPr>
        <a:solidFill>
          <a:schemeClr val="bg1">
            <a:alpha val="75000"/>
          </a:schemeClr>
        </a:solidFill>
        <a:ln w="57150"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2152B43-FA56-AA4B-AD4D-5508D4F19CEB}" type="pres">
      <dgm:prSet presAssocID="{2C6E283E-9198-5E4D-B1A7-233F4ACB571A}" presName="txShp" presStyleLbl="node1" presStyleIdx="0" presStyleCnt="5" custLinFactNeighborX="-861">
        <dgm:presLayoutVars>
          <dgm:bulletEnabled val="1"/>
        </dgm:presLayoutVars>
      </dgm:prSet>
      <dgm:spPr/>
    </dgm:pt>
    <dgm:pt modelId="{123EA5E3-E2C8-3A44-B78D-C7A9E77A8440}" type="pres">
      <dgm:prSet presAssocID="{E9DB9CF1-54DC-7C48-B891-504525BC6713}" presName="spacing" presStyleCnt="0"/>
      <dgm:spPr/>
    </dgm:pt>
    <dgm:pt modelId="{B5125461-4139-F04C-9751-863B043ADDEB}" type="pres">
      <dgm:prSet presAssocID="{E75C4B9E-B3CC-4641-A730-5D2CEB0C655F}" presName="composite" presStyleCnt="0"/>
      <dgm:spPr/>
    </dgm:pt>
    <dgm:pt modelId="{86C01F85-AD3F-524E-BD53-DC0F75064218}" type="pres">
      <dgm:prSet presAssocID="{E75C4B9E-B3CC-4641-A730-5D2CEB0C655F}" presName="imgShp" presStyleLbl="fgImgPlace1" presStyleIdx="1" presStyleCnt="5"/>
      <dgm:spPr>
        <a:solidFill>
          <a:schemeClr val="bg1">
            <a:alpha val="75000"/>
          </a:schemeClr>
        </a:solidFill>
        <a:ln w="57150"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122A1C7C-C864-BB46-9EFA-0270122789F7}" type="pres">
      <dgm:prSet presAssocID="{E75C4B9E-B3CC-4641-A730-5D2CEB0C655F}" presName="txShp" presStyleLbl="node1" presStyleIdx="1" presStyleCnt="5">
        <dgm:presLayoutVars>
          <dgm:bulletEnabled val="1"/>
        </dgm:presLayoutVars>
      </dgm:prSet>
      <dgm:spPr/>
    </dgm:pt>
    <dgm:pt modelId="{9899B7A0-2AC3-E74A-BEB1-DF1833BDD35F}" type="pres">
      <dgm:prSet presAssocID="{1AB7E745-DE94-6845-8B0B-E23CCCD1DA13}" presName="spacing" presStyleCnt="0"/>
      <dgm:spPr/>
    </dgm:pt>
    <dgm:pt modelId="{BCD7CF7F-E1A5-2C40-B41E-95FF7B919A11}" type="pres">
      <dgm:prSet presAssocID="{1DBC4E74-6300-9C47-AC5E-8AF0F5B8DBEA}" presName="composite" presStyleCnt="0"/>
      <dgm:spPr/>
    </dgm:pt>
    <dgm:pt modelId="{5742979A-32EA-BF4E-878D-3691AD2FEEDE}" type="pres">
      <dgm:prSet presAssocID="{1DBC4E74-6300-9C47-AC5E-8AF0F5B8DBEA}" presName="imgShp" presStyleLbl="fgImgPlace1" presStyleIdx="2" presStyleCnt="5"/>
      <dgm:spPr>
        <a:solidFill>
          <a:schemeClr val="bg1">
            <a:alpha val="75000"/>
          </a:schemeClr>
        </a:solidFill>
        <a:ln w="57150"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F2FDC065-B416-AF40-B576-0D50274E294D}" type="pres">
      <dgm:prSet presAssocID="{1DBC4E74-6300-9C47-AC5E-8AF0F5B8DBEA}" presName="txShp" presStyleLbl="node1" presStyleIdx="2" presStyleCnt="5">
        <dgm:presLayoutVars>
          <dgm:bulletEnabled val="1"/>
        </dgm:presLayoutVars>
      </dgm:prSet>
      <dgm:spPr/>
    </dgm:pt>
    <dgm:pt modelId="{0FEDC6B3-4F8C-9743-ADF7-F0372867D5DB}" type="pres">
      <dgm:prSet presAssocID="{40FA7BF5-C003-4F44-89C2-AD4C549E0B8A}" presName="spacing" presStyleCnt="0"/>
      <dgm:spPr/>
    </dgm:pt>
    <dgm:pt modelId="{5053B96A-1FB7-F042-8193-587B1FAF505D}" type="pres">
      <dgm:prSet presAssocID="{894AE267-E625-5047-A9E0-AD0918771C0B}" presName="composite" presStyleCnt="0"/>
      <dgm:spPr/>
    </dgm:pt>
    <dgm:pt modelId="{AACB4DAD-E2A7-7044-986B-22B1A2D00D36}" type="pres">
      <dgm:prSet presAssocID="{894AE267-E625-5047-A9E0-AD0918771C0B}" presName="imgShp" presStyleLbl="fgImgPlace1" presStyleIdx="3" presStyleCnt="5"/>
      <dgm:spPr>
        <a:solidFill>
          <a:schemeClr val="bg1">
            <a:alpha val="75000"/>
          </a:schemeClr>
        </a:solidFill>
        <a:ln w="57150"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4B0D5589-6628-2A41-AB20-65C40C0D9402}" type="pres">
      <dgm:prSet presAssocID="{894AE267-E625-5047-A9E0-AD0918771C0B}" presName="txShp" presStyleLbl="node1" presStyleIdx="3" presStyleCnt="5">
        <dgm:presLayoutVars>
          <dgm:bulletEnabled val="1"/>
        </dgm:presLayoutVars>
      </dgm:prSet>
      <dgm:spPr/>
    </dgm:pt>
    <dgm:pt modelId="{C5D78114-0F0B-064B-864A-F206F860751F}" type="pres">
      <dgm:prSet presAssocID="{ABEF3F6A-7FD9-C149-BC0C-5C520D660D9F}" presName="spacing" presStyleCnt="0"/>
      <dgm:spPr/>
    </dgm:pt>
    <dgm:pt modelId="{05248BB8-0F13-324E-97F0-910B48F33021}" type="pres">
      <dgm:prSet presAssocID="{A0B21ED1-58E4-6D43-AE2A-155DF43161D2}" presName="composite" presStyleCnt="0"/>
      <dgm:spPr/>
    </dgm:pt>
    <dgm:pt modelId="{EA608FF7-9D7B-E840-A7FF-17F5DADCBB03}" type="pres">
      <dgm:prSet presAssocID="{A0B21ED1-58E4-6D43-AE2A-155DF43161D2}" presName="imgShp" presStyleLbl="fgImgPlace1" presStyleIdx="4" presStyleCnt="5"/>
      <dgm:spPr>
        <a:solidFill>
          <a:schemeClr val="bg1">
            <a:alpha val="75000"/>
          </a:schemeClr>
        </a:solidFill>
        <a:ln w="57150"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16511EA-73C2-E34B-BB2A-DDDA5CA404D5}" type="pres">
      <dgm:prSet presAssocID="{A0B21ED1-58E4-6D43-AE2A-155DF43161D2}" presName="txShp" presStyleLbl="node1" presStyleIdx="4" presStyleCnt="5">
        <dgm:presLayoutVars>
          <dgm:bulletEnabled val="1"/>
        </dgm:presLayoutVars>
      </dgm:prSet>
      <dgm:spPr/>
    </dgm:pt>
  </dgm:ptLst>
  <dgm:cxnLst>
    <dgm:cxn modelId="{158F3027-846D-704F-BB12-5EF726EE1D3D}" srcId="{02523C1C-2E97-7240-93BA-A676FEA62781}" destId="{2C6E283E-9198-5E4D-B1A7-233F4ACB571A}" srcOrd="0" destOrd="0" parTransId="{8C315446-7EA4-D348-8219-D7C3B389064A}" sibTransId="{E9DB9CF1-54DC-7C48-B891-504525BC6713}"/>
    <dgm:cxn modelId="{1E51B532-1938-0843-97B2-59B15B490D1E}" type="presOf" srcId="{2C6E283E-9198-5E4D-B1A7-233F4ACB571A}" destId="{C2152B43-FA56-AA4B-AD4D-5508D4F19CEB}" srcOrd="0" destOrd="0" presId="urn:microsoft.com/office/officeart/2005/8/layout/vList3"/>
    <dgm:cxn modelId="{915F143B-1D6D-9C47-8123-EF4220ABEAB4}" srcId="{02523C1C-2E97-7240-93BA-A676FEA62781}" destId="{894AE267-E625-5047-A9E0-AD0918771C0B}" srcOrd="3" destOrd="0" parTransId="{02ABB8DB-BEFF-BC45-B192-5BE0198E1B22}" sibTransId="{ABEF3F6A-7FD9-C149-BC0C-5C520D660D9F}"/>
    <dgm:cxn modelId="{AFF9114B-0C14-FB47-A21E-C3B330F1486B}" srcId="{02523C1C-2E97-7240-93BA-A676FEA62781}" destId="{1DBC4E74-6300-9C47-AC5E-8AF0F5B8DBEA}" srcOrd="2" destOrd="0" parTransId="{7FFC28E3-D4CB-D942-B736-3805C18054BF}" sibTransId="{40FA7BF5-C003-4F44-89C2-AD4C549E0B8A}"/>
    <dgm:cxn modelId="{8825554C-9D8C-F240-93AE-398BFA1E2FD3}" srcId="{02523C1C-2E97-7240-93BA-A676FEA62781}" destId="{A0B21ED1-58E4-6D43-AE2A-155DF43161D2}" srcOrd="4" destOrd="0" parTransId="{FFD16E20-6322-714D-8D62-677AC55E868F}" sibTransId="{73056EA0-9CF1-9C4D-A4B2-7076BA0BD429}"/>
    <dgm:cxn modelId="{0795A983-90A3-644E-BC43-123C92433A7E}" type="presOf" srcId="{1DBC4E74-6300-9C47-AC5E-8AF0F5B8DBEA}" destId="{F2FDC065-B416-AF40-B576-0D50274E294D}" srcOrd="0" destOrd="0" presId="urn:microsoft.com/office/officeart/2005/8/layout/vList3"/>
    <dgm:cxn modelId="{F0AE8486-D0CD-484A-94E7-BC19535D7013}" type="presOf" srcId="{02523C1C-2E97-7240-93BA-A676FEA62781}" destId="{109E852B-25D6-C64B-AC84-82CDFC8026AE}" srcOrd="0" destOrd="0" presId="urn:microsoft.com/office/officeart/2005/8/layout/vList3"/>
    <dgm:cxn modelId="{60DA1D8D-74E4-A54E-B0B5-5D72172F2538}" srcId="{02523C1C-2E97-7240-93BA-A676FEA62781}" destId="{E75C4B9E-B3CC-4641-A730-5D2CEB0C655F}" srcOrd="1" destOrd="0" parTransId="{9C05FBA6-6F1B-6041-AEBC-CF87B69FA684}" sibTransId="{1AB7E745-DE94-6845-8B0B-E23CCCD1DA13}"/>
    <dgm:cxn modelId="{740022A3-8D49-7243-AF2E-A5469D6B7661}" type="presOf" srcId="{A0B21ED1-58E4-6D43-AE2A-155DF43161D2}" destId="{716511EA-73C2-E34B-BB2A-DDDA5CA404D5}" srcOrd="0" destOrd="0" presId="urn:microsoft.com/office/officeart/2005/8/layout/vList3"/>
    <dgm:cxn modelId="{A9129FD2-4F80-584E-AA9B-6F70D98B1D2B}" type="presOf" srcId="{E75C4B9E-B3CC-4641-A730-5D2CEB0C655F}" destId="{122A1C7C-C864-BB46-9EFA-0270122789F7}" srcOrd="0" destOrd="0" presId="urn:microsoft.com/office/officeart/2005/8/layout/vList3"/>
    <dgm:cxn modelId="{F37D66D8-AE13-4547-84AA-B8BD156D1EC1}" type="presOf" srcId="{894AE267-E625-5047-A9E0-AD0918771C0B}" destId="{4B0D5589-6628-2A41-AB20-65C40C0D9402}" srcOrd="0" destOrd="0" presId="urn:microsoft.com/office/officeart/2005/8/layout/vList3"/>
    <dgm:cxn modelId="{87906C75-27AD-1C41-BC0B-16C64E1CE495}" type="presParOf" srcId="{109E852B-25D6-C64B-AC84-82CDFC8026AE}" destId="{328D47E5-F5A8-8A41-A070-8628E681AC88}" srcOrd="0" destOrd="0" presId="urn:microsoft.com/office/officeart/2005/8/layout/vList3"/>
    <dgm:cxn modelId="{87DD88DF-C9F4-DE42-ABDC-4357C2B063F1}" type="presParOf" srcId="{328D47E5-F5A8-8A41-A070-8628E681AC88}" destId="{05B6AA54-B781-294A-8B89-000F10A4DDF7}" srcOrd="0" destOrd="0" presId="urn:microsoft.com/office/officeart/2005/8/layout/vList3"/>
    <dgm:cxn modelId="{EF45CBA9-DFF6-A543-9217-00FFA5CDED27}" type="presParOf" srcId="{328D47E5-F5A8-8A41-A070-8628E681AC88}" destId="{C2152B43-FA56-AA4B-AD4D-5508D4F19CEB}" srcOrd="1" destOrd="0" presId="urn:microsoft.com/office/officeart/2005/8/layout/vList3"/>
    <dgm:cxn modelId="{985D12BC-5B52-CA46-9B19-64AFA9A9B4B2}" type="presParOf" srcId="{109E852B-25D6-C64B-AC84-82CDFC8026AE}" destId="{123EA5E3-E2C8-3A44-B78D-C7A9E77A8440}" srcOrd="1" destOrd="0" presId="urn:microsoft.com/office/officeart/2005/8/layout/vList3"/>
    <dgm:cxn modelId="{02FD57C7-BC75-D945-9C4D-886F71E89FD4}" type="presParOf" srcId="{109E852B-25D6-C64B-AC84-82CDFC8026AE}" destId="{B5125461-4139-F04C-9751-863B043ADDEB}" srcOrd="2" destOrd="0" presId="urn:microsoft.com/office/officeart/2005/8/layout/vList3"/>
    <dgm:cxn modelId="{DEDA4723-6CAD-D049-AFD9-7C922197A2F7}" type="presParOf" srcId="{B5125461-4139-F04C-9751-863B043ADDEB}" destId="{86C01F85-AD3F-524E-BD53-DC0F75064218}" srcOrd="0" destOrd="0" presId="urn:microsoft.com/office/officeart/2005/8/layout/vList3"/>
    <dgm:cxn modelId="{DE1FD031-89F0-4C4A-9CAD-5F614CDF139D}" type="presParOf" srcId="{B5125461-4139-F04C-9751-863B043ADDEB}" destId="{122A1C7C-C864-BB46-9EFA-0270122789F7}" srcOrd="1" destOrd="0" presId="urn:microsoft.com/office/officeart/2005/8/layout/vList3"/>
    <dgm:cxn modelId="{97880D4F-91B0-F444-95A1-48339C062439}" type="presParOf" srcId="{109E852B-25D6-C64B-AC84-82CDFC8026AE}" destId="{9899B7A0-2AC3-E74A-BEB1-DF1833BDD35F}" srcOrd="3" destOrd="0" presId="urn:microsoft.com/office/officeart/2005/8/layout/vList3"/>
    <dgm:cxn modelId="{89BF98A0-3DEE-024E-9664-423BD1A06C9B}" type="presParOf" srcId="{109E852B-25D6-C64B-AC84-82CDFC8026AE}" destId="{BCD7CF7F-E1A5-2C40-B41E-95FF7B919A11}" srcOrd="4" destOrd="0" presId="urn:microsoft.com/office/officeart/2005/8/layout/vList3"/>
    <dgm:cxn modelId="{674E6869-AAC0-984A-9732-76172D45D134}" type="presParOf" srcId="{BCD7CF7F-E1A5-2C40-B41E-95FF7B919A11}" destId="{5742979A-32EA-BF4E-878D-3691AD2FEEDE}" srcOrd="0" destOrd="0" presId="urn:microsoft.com/office/officeart/2005/8/layout/vList3"/>
    <dgm:cxn modelId="{D0954F87-3B10-C640-AF0D-00FB88018BA7}" type="presParOf" srcId="{BCD7CF7F-E1A5-2C40-B41E-95FF7B919A11}" destId="{F2FDC065-B416-AF40-B576-0D50274E294D}" srcOrd="1" destOrd="0" presId="urn:microsoft.com/office/officeart/2005/8/layout/vList3"/>
    <dgm:cxn modelId="{DFB0914B-1483-444C-B199-BC8DF2E57E19}" type="presParOf" srcId="{109E852B-25D6-C64B-AC84-82CDFC8026AE}" destId="{0FEDC6B3-4F8C-9743-ADF7-F0372867D5DB}" srcOrd="5" destOrd="0" presId="urn:microsoft.com/office/officeart/2005/8/layout/vList3"/>
    <dgm:cxn modelId="{DC8F0188-3D4A-0740-A09A-CD723DE42636}" type="presParOf" srcId="{109E852B-25D6-C64B-AC84-82CDFC8026AE}" destId="{5053B96A-1FB7-F042-8193-587B1FAF505D}" srcOrd="6" destOrd="0" presId="urn:microsoft.com/office/officeart/2005/8/layout/vList3"/>
    <dgm:cxn modelId="{477ACEA4-5111-F34C-81C2-9A3C098730BE}" type="presParOf" srcId="{5053B96A-1FB7-F042-8193-587B1FAF505D}" destId="{AACB4DAD-E2A7-7044-986B-22B1A2D00D36}" srcOrd="0" destOrd="0" presId="urn:microsoft.com/office/officeart/2005/8/layout/vList3"/>
    <dgm:cxn modelId="{825F639E-84D8-3B4F-BD2E-93C95027B7DA}" type="presParOf" srcId="{5053B96A-1FB7-F042-8193-587B1FAF505D}" destId="{4B0D5589-6628-2A41-AB20-65C40C0D9402}" srcOrd="1" destOrd="0" presId="urn:microsoft.com/office/officeart/2005/8/layout/vList3"/>
    <dgm:cxn modelId="{E37BEF19-A72C-8D48-8578-4C5CC2B178B0}" type="presParOf" srcId="{109E852B-25D6-C64B-AC84-82CDFC8026AE}" destId="{C5D78114-0F0B-064B-864A-F206F860751F}" srcOrd="7" destOrd="0" presId="urn:microsoft.com/office/officeart/2005/8/layout/vList3"/>
    <dgm:cxn modelId="{D215C434-B770-F540-9028-8EB7A7E8B1C1}" type="presParOf" srcId="{109E852B-25D6-C64B-AC84-82CDFC8026AE}" destId="{05248BB8-0F13-324E-97F0-910B48F33021}" srcOrd="8" destOrd="0" presId="urn:microsoft.com/office/officeart/2005/8/layout/vList3"/>
    <dgm:cxn modelId="{0F303349-31C4-6F4C-97BA-58A8B0DAE158}" type="presParOf" srcId="{05248BB8-0F13-324E-97F0-910B48F33021}" destId="{EA608FF7-9D7B-E840-A7FF-17F5DADCBB03}" srcOrd="0" destOrd="0" presId="urn:microsoft.com/office/officeart/2005/8/layout/vList3"/>
    <dgm:cxn modelId="{B95EA7BF-636D-094D-8616-E6DDE657C799}" type="presParOf" srcId="{05248BB8-0F13-324E-97F0-910B48F33021}" destId="{716511EA-73C2-E34B-BB2A-DDDA5CA404D5}" srcOrd="1" destOrd="0" presId="urn:microsoft.com/office/officeart/2005/8/layout/vList3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523C1C-2E97-7240-93BA-A676FEA62781}" type="doc">
      <dgm:prSet loTypeId="urn:microsoft.com/office/officeart/2005/8/layout/vList3" loCatId="" qsTypeId="urn:microsoft.com/office/officeart/2005/8/quickstyle/simple1" qsCatId="simple" csTypeId="urn:microsoft.com/office/officeart/2005/8/colors/accent0_3" csCatId="mainScheme" phldr="1"/>
      <dgm:spPr/>
    </dgm:pt>
    <dgm:pt modelId="{A0B21ED1-58E4-6D43-AE2A-155DF43161D2}">
      <dgm:prSet phldrT="[Text]" custT="1"/>
      <dgm:spPr>
        <a:solidFill>
          <a:srgbClr val="AD381C"/>
        </a:solidFill>
        <a:ln w="57150"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de-D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en-US" sz="1600" b="1" dirty="0">
            <a:solidFill>
              <a:schemeClr val="bg1"/>
            </a:solidFill>
          </a:endParaRPr>
        </a:p>
      </dgm:t>
    </dgm:pt>
    <dgm:pt modelId="{73056EA0-9CF1-9C4D-A4B2-7076BA0BD429}" type="sibTrans" cxnId="{8825554C-9D8C-F240-93AE-398BFA1E2FD3}">
      <dgm:prSet/>
      <dgm:spPr/>
      <dgm:t>
        <a:bodyPr/>
        <a:lstStyle/>
        <a:p>
          <a:endParaRPr lang="en-US"/>
        </a:p>
      </dgm:t>
    </dgm:pt>
    <dgm:pt modelId="{FFD16E20-6322-714D-8D62-677AC55E868F}" type="parTrans" cxnId="{8825554C-9D8C-F240-93AE-398BFA1E2FD3}">
      <dgm:prSet/>
      <dgm:spPr/>
      <dgm:t>
        <a:bodyPr/>
        <a:lstStyle/>
        <a:p>
          <a:endParaRPr lang="en-US"/>
        </a:p>
      </dgm:t>
    </dgm:pt>
    <dgm:pt modelId="{109E852B-25D6-C64B-AC84-82CDFC8026AE}" type="pres">
      <dgm:prSet presAssocID="{02523C1C-2E97-7240-93BA-A676FEA62781}" presName="linearFlow" presStyleCnt="0">
        <dgm:presLayoutVars>
          <dgm:dir/>
          <dgm:resizeHandles val="exact"/>
        </dgm:presLayoutVars>
      </dgm:prSet>
      <dgm:spPr/>
    </dgm:pt>
    <dgm:pt modelId="{05248BB8-0F13-324E-97F0-910B48F33021}" type="pres">
      <dgm:prSet presAssocID="{A0B21ED1-58E4-6D43-AE2A-155DF43161D2}" presName="composite" presStyleCnt="0"/>
      <dgm:spPr/>
    </dgm:pt>
    <dgm:pt modelId="{EA608FF7-9D7B-E840-A7FF-17F5DADCBB03}" type="pres">
      <dgm:prSet presAssocID="{A0B21ED1-58E4-6D43-AE2A-155DF43161D2}" presName="imgShp" presStyleLbl="fgImgPlace1" presStyleIdx="0" presStyleCnt="1"/>
      <dgm:spPr>
        <a:solidFill>
          <a:schemeClr val="bg1">
            <a:alpha val="75000"/>
          </a:schemeClr>
        </a:solidFill>
        <a:ln w="57150"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16511EA-73C2-E34B-BB2A-DDDA5CA404D5}" type="pres">
      <dgm:prSet presAssocID="{A0B21ED1-58E4-6D43-AE2A-155DF43161D2}" presName="txShp" presStyleLbl="node1" presStyleIdx="0" presStyleCnt="1">
        <dgm:presLayoutVars>
          <dgm:bulletEnabled val="1"/>
        </dgm:presLayoutVars>
      </dgm:prSet>
      <dgm:spPr/>
    </dgm:pt>
  </dgm:ptLst>
  <dgm:cxnLst>
    <dgm:cxn modelId="{34D5E511-B73D-6B4A-B473-6101C214ECBD}" type="presOf" srcId="{A0B21ED1-58E4-6D43-AE2A-155DF43161D2}" destId="{716511EA-73C2-E34B-BB2A-DDDA5CA404D5}" srcOrd="0" destOrd="0" presId="urn:microsoft.com/office/officeart/2005/8/layout/vList3"/>
    <dgm:cxn modelId="{8825554C-9D8C-F240-93AE-398BFA1E2FD3}" srcId="{02523C1C-2E97-7240-93BA-A676FEA62781}" destId="{A0B21ED1-58E4-6D43-AE2A-155DF43161D2}" srcOrd="0" destOrd="0" parTransId="{FFD16E20-6322-714D-8D62-677AC55E868F}" sibTransId="{73056EA0-9CF1-9C4D-A4B2-7076BA0BD429}"/>
    <dgm:cxn modelId="{F0AE8486-D0CD-484A-94E7-BC19535D7013}" type="presOf" srcId="{02523C1C-2E97-7240-93BA-A676FEA62781}" destId="{109E852B-25D6-C64B-AC84-82CDFC8026AE}" srcOrd="0" destOrd="0" presId="urn:microsoft.com/office/officeart/2005/8/layout/vList3"/>
    <dgm:cxn modelId="{D215C434-B770-F540-9028-8EB7A7E8B1C1}" type="presParOf" srcId="{109E852B-25D6-C64B-AC84-82CDFC8026AE}" destId="{05248BB8-0F13-324E-97F0-910B48F33021}" srcOrd="0" destOrd="0" presId="urn:microsoft.com/office/officeart/2005/8/layout/vList3"/>
    <dgm:cxn modelId="{56CBC18D-B899-BF4F-8033-10AF7361BAB2}" type="presParOf" srcId="{05248BB8-0F13-324E-97F0-910B48F33021}" destId="{EA608FF7-9D7B-E840-A7FF-17F5DADCBB03}" srcOrd="0" destOrd="0" presId="urn:microsoft.com/office/officeart/2005/8/layout/vList3"/>
    <dgm:cxn modelId="{54D6F589-4079-8E49-ADB8-7E697DF9770B}" type="presParOf" srcId="{05248BB8-0F13-324E-97F0-910B48F33021}" destId="{716511EA-73C2-E34B-BB2A-DDDA5CA404D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4E0562-7C1C-0E42-884A-71A8EF469C29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71F955-91B4-0C4E-A95B-48ADD1C586C8}">
      <dgm:prSet phldrT="[Text]"/>
      <dgm:spPr>
        <a:solidFill>
          <a:srgbClr val="AD381C"/>
        </a:solidFill>
      </dgm:spPr>
      <dgm:t>
        <a:bodyPr/>
        <a:lstStyle/>
        <a:p>
          <a:pPr algn="l">
            <a:buNone/>
          </a:pP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Right OIDs</a:t>
          </a:r>
        </a:p>
      </dgm:t>
    </dgm:pt>
    <dgm:pt modelId="{958B87D5-8F7C-6C4A-8918-6EA8507BA145}" type="parTrans" cxnId="{374E3D97-E920-4D4B-8494-2D2DCC18168C}">
      <dgm:prSet/>
      <dgm:spPr/>
      <dgm:t>
        <a:bodyPr/>
        <a:lstStyle/>
        <a:p>
          <a:endParaRPr lang="en-US"/>
        </a:p>
      </dgm:t>
    </dgm:pt>
    <dgm:pt modelId="{FF4731AA-82D8-EE4B-9908-0D9678B805BC}" type="sibTrans" cxnId="{374E3D97-E920-4D4B-8494-2D2DCC18168C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D7DDBA10-6EA4-594E-817C-8410EC15E0CE}">
      <dgm:prSet phldrT="[Text]"/>
      <dgm:spPr>
        <a:solidFill>
          <a:srgbClr val="AD381C"/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to address corresponding MIB object via SNMP</a:t>
          </a:r>
        </a:p>
      </dgm:t>
    </dgm:pt>
    <dgm:pt modelId="{F6535941-FFD0-5D4A-85C1-FF4522D18144}" type="parTrans" cxnId="{20718641-1C01-7E46-B5F4-DC76E62652EE}">
      <dgm:prSet/>
      <dgm:spPr/>
      <dgm:t>
        <a:bodyPr/>
        <a:lstStyle/>
        <a:p>
          <a:endParaRPr lang="en-US"/>
        </a:p>
      </dgm:t>
    </dgm:pt>
    <dgm:pt modelId="{1A76CB02-AABF-4D44-8BB0-5E33C5806B4E}" type="sibTrans" cxnId="{20718641-1C01-7E46-B5F4-DC76E62652EE}">
      <dgm:prSet/>
      <dgm:spPr/>
      <dgm:t>
        <a:bodyPr/>
        <a:lstStyle/>
        <a:p>
          <a:endParaRPr lang="en-US"/>
        </a:p>
      </dgm:t>
    </dgm:pt>
    <dgm:pt modelId="{3C9C17D8-4E15-6A45-A8BE-406394391F1B}">
      <dgm:prSet phldrT="[Text]"/>
      <dgm:spPr>
        <a:solidFill>
          <a:srgbClr val="AD381C"/>
        </a:solidFill>
      </dgm:spPr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Python-App</a:t>
          </a:r>
        </a:p>
      </dgm:t>
    </dgm:pt>
    <dgm:pt modelId="{2AAE2C25-D074-604B-878B-E4B6075A568F}" type="parTrans" cxnId="{1C751A59-7589-EF47-BA17-84AAD7A3A814}">
      <dgm:prSet/>
      <dgm:spPr/>
      <dgm:t>
        <a:bodyPr/>
        <a:lstStyle/>
        <a:p>
          <a:endParaRPr lang="en-US"/>
        </a:p>
      </dgm:t>
    </dgm:pt>
    <dgm:pt modelId="{0FECD5EC-7703-B54C-82E2-DA78B1FF0351}" type="sibTrans" cxnId="{1C751A59-7589-EF47-BA17-84AAD7A3A814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31E5EDD8-DDCC-914F-9611-5A0CAC00CA4A}">
      <dgm:prSet phldrT="[Text]"/>
      <dgm:spPr>
        <a:solidFill>
          <a:srgbClr val="AD381C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running on the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Commandline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3947CB-9C22-9549-A118-7484BD2967D4}" type="parTrans" cxnId="{8903FFE8-00B9-E442-9FF5-8A9D14EADE84}">
      <dgm:prSet/>
      <dgm:spPr/>
      <dgm:t>
        <a:bodyPr/>
        <a:lstStyle/>
        <a:p>
          <a:endParaRPr lang="en-US"/>
        </a:p>
      </dgm:t>
    </dgm:pt>
    <dgm:pt modelId="{BA07A6C0-C90D-3B4F-ACF7-EC9D10C7BBD7}" type="sibTrans" cxnId="{8903FFE8-00B9-E442-9FF5-8A9D14EADE84}">
      <dgm:prSet/>
      <dgm:spPr/>
      <dgm:t>
        <a:bodyPr/>
        <a:lstStyle/>
        <a:p>
          <a:endParaRPr lang="en-US"/>
        </a:p>
      </dgm:t>
    </dgm:pt>
    <dgm:pt modelId="{E4BE46CE-5530-5C4C-BC99-5A535F5736EB}">
      <dgm:prSet phldrT="[Text]"/>
      <dgm:spPr>
        <a:solidFill>
          <a:srgbClr val="AD381C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in the style of a Ping</a:t>
          </a:r>
        </a:p>
      </dgm:t>
    </dgm:pt>
    <dgm:pt modelId="{1B2D4D15-A58C-A34D-B0AE-322757EF7462}" type="parTrans" cxnId="{7C274B55-4E3F-B242-B613-144D48149783}">
      <dgm:prSet/>
      <dgm:spPr/>
      <dgm:t>
        <a:bodyPr/>
        <a:lstStyle/>
        <a:p>
          <a:endParaRPr lang="en-US"/>
        </a:p>
      </dgm:t>
    </dgm:pt>
    <dgm:pt modelId="{29749C85-A80E-9842-8390-C4C3FFE5B91C}" type="sibTrans" cxnId="{7C274B55-4E3F-B242-B613-144D48149783}">
      <dgm:prSet/>
      <dgm:spPr/>
      <dgm:t>
        <a:bodyPr/>
        <a:lstStyle/>
        <a:p>
          <a:endParaRPr lang="en-US"/>
        </a:p>
      </dgm:t>
    </dgm:pt>
    <dgm:pt modelId="{B9A8431E-E1BF-C942-9B92-AA26FCCC93AC}">
      <dgm:prSet phldrT="[Text]"/>
      <dgm:spPr>
        <a:solidFill>
          <a:srgbClr val="AD381C"/>
        </a:solidFill>
      </dgm:spPr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DB</a:t>
          </a:r>
        </a:p>
      </dgm:t>
    </dgm:pt>
    <dgm:pt modelId="{E8816823-33DB-8245-A3DE-69096ADAB061}" type="parTrans" cxnId="{FCD62FF0-9D28-904C-AD52-7D6AE6A2EEDD}">
      <dgm:prSet/>
      <dgm:spPr/>
      <dgm:t>
        <a:bodyPr/>
        <a:lstStyle/>
        <a:p>
          <a:endParaRPr lang="en-US"/>
        </a:p>
      </dgm:t>
    </dgm:pt>
    <dgm:pt modelId="{A2F5151A-4D4A-2E47-B0AC-D7C89367BB31}" type="sibTrans" cxnId="{FCD62FF0-9D28-904C-AD52-7D6AE6A2EEDD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2EA4BBDD-BEFF-494A-8595-F10D1591AA46}">
      <dgm:prSet phldrT="[Text]"/>
      <dgm:spPr>
        <a:solidFill>
          <a:srgbClr val="AD381C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to save fetched </a:t>
          </a:r>
          <a:br>
            <a:rPr lang="en-US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WiFi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-Status data</a:t>
          </a:r>
        </a:p>
      </dgm:t>
    </dgm:pt>
    <dgm:pt modelId="{289345DF-22C9-A246-AD54-F0F796A924FB}" type="parTrans" cxnId="{48D63F2F-70EF-2D42-B25D-592A213EEEBD}">
      <dgm:prSet/>
      <dgm:spPr/>
      <dgm:t>
        <a:bodyPr/>
        <a:lstStyle/>
        <a:p>
          <a:endParaRPr lang="en-US"/>
        </a:p>
      </dgm:t>
    </dgm:pt>
    <dgm:pt modelId="{887D6F4B-D13D-FC4E-87DA-6670EBA93540}" type="sibTrans" cxnId="{48D63F2F-70EF-2D42-B25D-592A213EEEBD}">
      <dgm:prSet/>
      <dgm:spPr/>
      <dgm:t>
        <a:bodyPr/>
        <a:lstStyle/>
        <a:p>
          <a:endParaRPr lang="en-US"/>
        </a:p>
      </dgm:t>
    </dgm:pt>
    <dgm:pt modelId="{B69EF5A7-F048-9D49-9BEF-7779AADD87B2}">
      <dgm:prSet phldrT="[Text]"/>
      <dgm:spPr>
        <a:solidFill>
          <a:srgbClr val="AD381C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in the form of a Ping-Log</a:t>
          </a:r>
        </a:p>
      </dgm:t>
    </dgm:pt>
    <dgm:pt modelId="{14CE7802-9708-4144-BE0F-12FC0F5B2B1F}" type="parTrans" cxnId="{E71044AD-197D-1242-BF8F-651CC317525F}">
      <dgm:prSet/>
      <dgm:spPr/>
      <dgm:t>
        <a:bodyPr/>
        <a:lstStyle/>
        <a:p>
          <a:endParaRPr lang="en-US"/>
        </a:p>
      </dgm:t>
    </dgm:pt>
    <dgm:pt modelId="{AF0816A5-C43A-C24B-98E2-A8D2827C8AB5}" type="sibTrans" cxnId="{E71044AD-197D-1242-BF8F-651CC317525F}">
      <dgm:prSet/>
      <dgm:spPr/>
      <dgm:t>
        <a:bodyPr/>
        <a:lstStyle/>
        <a:p>
          <a:endParaRPr lang="en-US"/>
        </a:p>
      </dgm:t>
    </dgm:pt>
    <dgm:pt modelId="{C22CAEFF-219A-A84C-BBC8-809EB5533AB9}">
      <dgm:prSet phldrT="[Text]"/>
      <dgm:spPr>
        <a:solidFill>
          <a:srgbClr val="AD381C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monitoring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WiFi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Client-Status data</a:t>
          </a:r>
        </a:p>
      </dgm:t>
    </dgm:pt>
    <dgm:pt modelId="{709FFE22-6E49-FA49-927F-8FAA1B6FBE0D}" type="parTrans" cxnId="{CCC65FEF-734D-5742-AAB3-2A4106FC5598}">
      <dgm:prSet/>
      <dgm:spPr/>
      <dgm:t>
        <a:bodyPr/>
        <a:lstStyle/>
        <a:p>
          <a:endParaRPr lang="en-US"/>
        </a:p>
      </dgm:t>
    </dgm:pt>
    <dgm:pt modelId="{CDBAD776-1E72-6840-B1AC-1E4F1A65085A}" type="sibTrans" cxnId="{CCC65FEF-734D-5742-AAB3-2A4106FC5598}">
      <dgm:prSet/>
      <dgm:spPr/>
      <dgm:t>
        <a:bodyPr/>
        <a:lstStyle/>
        <a:p>
          <a:endParaRPr lang="en-US"/>
        </a:p>
      </dgm:t>
    </dgm:pt>
    <dgm:pt modelId="{5522C680-827A-934B-A2AD-D3A39E99D27C}">
      <dgm:prSet phldrT="[Text]"/>
      <dgm:spPr>
        <a:solidFill>
          <a:srgbClr val="AD381C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connected to core application</a:t>
          </a:r>
        </a:p>
      </dgm:t>
    </dgm:pt>
    <dgm:pt modelId="{2EF1C49C-E66F-7A4B-A3F6-E61931399E85}" type="parTrans" cxnId="{9E0B2E1B-B87E-4445-BEA5-C1F95C46601C}">
      <dgm:prSet/>
      <dgm:spPr/>
      <dgm:t>
        <a:bodyPr/>
        <a:lstStyle/>
        <a:p>
          <a:endParaRPr lang="en-US"/>
        </a:p>
      </dgm:t>
    </dgm:pt>
    <dgm:pt modelId="{F2D8D9AC-FDFB-7548-AC87-EA2311D0FB8E}" type="sibTrans" cxnId="{9E0B2E1B-B87E-4445-BEA5-C1F95C46601C}">
      <dgm:prSet/>
      <dgm:spPr/>
      <dgm:t>
        <a:bodyPr/>
        <a:lstStyle/>
        <a:p>
          <a:endParaRPr lang="en-US"/>
        </a:p>
      </dgm:t>
    </dgm:pt>
    <dgm:pt modelId="{CEDC8F43-8B1E-7949-8918-E6EA42F525D7}">
      <dgm:prSet phldrT="[Text]"/>
      <dgm:spPr>
        <a:solidFill>
          <a:srgbClr val="AD381C"/>
        </a:solidFill>
      </dgm:spPr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Web-App</a:t>
          </a:r>
        </a:p>
      </dgm:t>
    </dgm:pt>
    <dgm:pt modelId="{75ABDA82-E208-774E-89FA-6184A391E855}" type="parTrans" cxnId="{8DB1B7DC-E042-2C42-A109-736CA926F687}">
      <dgm:prSet/>
      <dgm:spPr/>
      <dgm:t>
        <a:bodyPr/>
        <a:lstStyle/>
        <a:p>
          <a:endParaRPr lang="en-US"/>
        </a:p>
      </dgm:t>
    </dgm:pt>
    <dgm:pt modelId="{9964F813-0A31-7244-A2D7-A6D98B975E7D}" type="sibTrans" cxnId="{8DB1B7DC-E042-2C42-A109-736CA926F687}">
      <dgm:prSet/>
      <dgm:spPr/>
      <dgm:t>
        <a:bodyPr/>
        <a:lstStyle/>
        <a:p>
          <a:endParaRPr lang="en-US"/>
        </a:p>
      </dgm:t>
    </dgm:pt>
    <dgm:pt modelId="{AEF3E269-C193-B447-A11E-3B09347F4F4C}">
      <dgm:prSet phldrT="[Text]"/>
      <dgm:spPr>
        <a:solidFill>
          <a:srgbClr val="AD381C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monitoring WESP Ping</a:t>
          </a:r>
        </a:p>
      </dgm:t>
    </dgm:pt>
    <dgm:pt modelId="{026876F6-0E0F-2549-9827-7160D511D765}" type="parTrans" cxnId="{94E11C11-6B42-1B49-8C65-DDBA9A976E5E}">
      <dgm:prSet/>
      <dgm:spPr/>
      <dgm:t>
        <a:bodyPr/>
        <a:lstStyle/>
        <a:p>
          <a:endParaRPr lang="en-US"/>
        </a:p>
      </dgm:t>
    </dgm:pt>
    <dgm:pt modelId="{275E1D6A-9447-024C-86C5-08F08EF0FFD7}" type="sibTrans" cxnId="{94E11C11-6B42-1B49-8C65-DDBA9A976E5E}">
      <dgm:prSet/>
      <dgm:spPr/>
      <dgm:t>
        <a:bodyPr/>
        <a:lstStyle/>
        <a:p>
          <a:endParaRPr lang="en-US"/>
        </a:p>
      </dgm:t>
    </dgm:pt>
    <dgm:pt modelId="{EE38C8FA-4151-4744-B053-3C2D7D0B8A89}">
      <dgm:prSet phldrT="[Text]"/>
      <dgm:spPr>
        <a:solidFill>
          <a:srgbClr val="AD381C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providing evaluation charts</a:t>
          </a:r>
        </a:p>
      </dgm:t>
    </dgm:pt>
    <dgm:pt modelId="{C7103B36-479F-2045-BFA7-FD3F16511064}" type="parTrans" cxnId="{49EA3F6E-6651-9F48-9868-364047502FDE}">
      <dgm:prSet/>
      <dgm:spPr/>
      <dgm:t>
        <a:bodyPr/>
        <a:lstStyle/>
        <a:p>
          <a:endParaRPr lang="en-US"/>
        </a:p>
      </dgm:t>
    </dgm:pt>
    <dgm:pt modelId="{FC262EE2-87DA-3A48-B940-90F86C4D7301}" type="sibTrans" cxnId="{49EA3F6E-6651-9F48-9868-364047502FDE}">
      <dgm:prSet/>
      <dgm:spPr/>
      <dgm:t>
        <a:bodyPr/>
        <a:lstStyle/>
        <a:p>
          <a:endParaRPr lang="en-US"/>
        </a:p>
      </dgm:t>
    </dgm:pt>
    <dgm:pt modelId="{B3575EB9-DC16-7B42-926D-EF712D9858DE}">
      <dgm:prSet phldrT="[Text]"/>
      <dgm:spPr>
        <a:solidFill>
          <a:srgbClr val="AD381C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showing Live-Feed and statistics</a:t>
          </a:r>
        </a:p>
      </dgm:t>
    </dgm:pt>
    <dgm:pt modelId="{2689AB2B-2933-5243-85BA-427F1ED15432}" type="parTrans" cxnId="{B25312C4-23BF-0141-B4D6-1E274296A12B}">
      <dgm:prSet/>
      <dgm:spPr/>
      <dgm:t>
        <a:bodyPr/>
        <a:lstStyle/>
        <a:p>
          <a:endParaRPr lang="en-US"/>
        </a:p>
      </dgm:t>
    </dgm:pt>
    <dgm:pt modelId="{3D47F720-1514-0B40-90B0-7BA6AF57DB91}" type="sibTrans" cxnId="{B25312C4-23BF-0141-B4D6-1E274296A12B}">
      <dgm:prSet/>
      <dgm:spPr/>
      <dgm:t>
        <a:bodyPr/>
        <a:lstStyle/>
        <a:p>
          <a:endParaRPr lang="en-US"/>
        </a:p>
      </dgm:t>
    </dgm:pt>
    <dgm:pt modelId="{5E3DAC65-C57D-5441-ABFE-A73F120BC132}" type="pres">
      <dgm:prSet presAssocID="{724E0562-7C1C-0E42-884A-71A8EF469C29}" presName="Name0" presStyleCnt="0">
        <dgm:presLayoutVars>
          <dgm:dir/>
          <dgm:resizeHandles val="exact"/>
        </dgm:presLayoutVars>
      </dgm:prSet>
      <dgm:spPr/>
    </dgm:pt>
    <dgm:pt modelId="{BD41BF3A-5F7A-584D-8929-1222DA982BB6}" type="pres">
      <dgm:prSet presAssocID="{5871F955-91B4-0C4E-A95B-48ADD1C586C8}" presName="composite" presStyleCnt="0"/>
      <dgm:spPr/>
    </dgm:pt>
    <dgm:pt modelId="{619924E7-5DC7-1C42-9C32-54949A1FDA70}" type="pres">
      <dgm:prSet presAssocID="{5871F955-91B4-0C4E-A95B-48ADD1C586C8}" presName="imagSh" presStyleLbl="bgImgPlace1" presStyleIdx="0" presStyleCnt="4" custScaleX="99989" custScaleY="74589" custLinFactNeighborY="8019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486603D-D8D8-C945-930B-E1927C76FD0E}" type="pres">
      <dgm:prSet presAssocID="{5871F955-91B4-0C4E-A95B-48ADD1C586C8}" presName="txNode" presStyleLbl="node1" presStyleIdx="0" presStyleCnt="4" custLinFactNeighborY="19681">
        <dgm:presLayoutVars>
          <dgm:bulletEnabled val="1"/>
        </dgm:presLayoutVars>
      </dgm:prSet>
      <dgm:spPr/>
    </dgm:pt>
    <dgm:pt modelId="{E30EFD29-739A-B742-BCFF-BF6923F26DD8}" type="pres">
      <dgm:prSet presAssocID="{FF4731AA-82D8-EE4B-9908-0D9678B805BC}" presName="sibTrans" presStyleLbl="sibTrans2D1" presStyleIdx="0" presStyleCnt="3"/>
      <dgm:spPr/>
    </dgm:pt>
    <dgm:pt modelId="{68F90453-7A8D-7441-99ED-38F5768EC3ED}" type="pres">
      <dgm:prSet presAssocID="{FF4731AA-82D8-EE4B-9908-0D9678B805BC}" presName="connTx" presStyleLbl="sibTrans2D1" presStyleIdx="0" presStyleCnt="3"/>
      <dgm:spPr/>
    </dgm:pt>
    <dgm:pt modelId="{EC82BFB8-02E9-8848-B49C-738EE1B2EF3D}" type="pres">
      <dgm:prSet presAssocID="{3C9C17D8-4E15-6A45-A8BE-406394391F1B}" presName="composite" presStyleCnt="0"/>
      <dgm:spPr/>
    </dgm:pt>
    <dgm:pt modelId="{B79B6182-E5F4-EA42-A77B-202EB2B7CF81}" type="pres">
      <dgm:prSet presAssocID="{3C9C17D8-4E15-6A45-A8BE-406394391F1B}" presName="imagSh" presStyleLbl="bgImgPlace1" presStyleIdx="1" presStyleCnt="4"/>
      <dgm:spPr>
        <a:blipFill>
          <a:blip xmlns:r="http://schemas.openxmlformats.org/officeDocument/2006/relationships" r:embed="rId2"/>
          <a:srcRect/>
          <a:stretch>
            <a:fillRect t="-32000" b="-32000"/>
          </a:stretch>
        </a:blipFill>
      </dgm:spPr>
    </dgm:pt>
    <dgm:pt modelId="{F4760157-8F10-7842-A3C3-9E74429E8411}" type="pres">
      <dgm:prSet presAssocID="{3C9C17D8-4E15-6A45-A8BE-406394391F1B}" presName="txNode" presStyleLbl="node1" presStyleIdx="1" presStyleCnt="4" custLinFactNeighborY="14579">
        <dgm:presLayoutVars>
          <dgm:bulletEnabled val="1"/>
        </dgm:presLayoutVars>
      </dgm:prSet>
      <dgm:spPr/>
    </dgm:pt>
    <dgm:pt modelId="{DA3ECA29-4932-9944-8D32-4BF3B5CB57F6}" type="pres">
      <dgm:prSet presAssocID="{0FECD5EC-7703-B54C-82E2-DA78B1FF0351}" presName="sibTrans" presStyleLbl="sibTrans2D1" presStyleIdx="1" presStyleCnt="3"/>
      <dgm:spPr/>
    </dgm:pt>
    <dgm:pt modelId="{6308167D-89F5-3149-A940-638957B1D828}" type="pres">
      <dgm:prSet presAssocID="{0FECD5EC-7703-B54C-82E2-DA78B1FF0351}" presName="connTx" presStyleLbl="sibTrans2D1" presStyleIdx="1" presStyleCnt="3"/>
      <dgm:spPr/>
    </dgm:pt>
    <dgm:pt modelId="{1D14B546-2714-6945-87AA-34A793A0D5A2}" type="pres">
      <dgm:prSet presAssocID="{B9A8431E-E1BF-C942-9B92-AA26FCCC93AC}" presName="composite" presStyleCnt="0"/>
      <dgm:spPr/>
    </dgm:pt>
    <dgm:pt modelId="{808B98B5-7EDC-EF44-8CB5-C1C3B1C18CD4}" type="pres">
      <dgm:prSet presAssocID="{B9A8431E-E1BF-C942-9B92-AA26FCCC93AC}" presName="imagSh" presStyleLbl="bgImgPlace1" presStyleIdx="2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8BDD59FA-76BC-1C4B-8628-F6D5DD5C242C}" type="pres">
      <dgm:prSet presAssocID="{B9A8431E-E1BF-C942-9B92-AA26FCCC93AC}" presName="txNode" presStyleLbl="node1" presStyleIdx="2" presStyleCnt="4" custLinFactNeighborY="14578">
        <dgm:presLayoutVars>
          <dgm:bulletEnabled val="1"/>
        </dgm:presLayoutVars>
      </dgm:prSet>
      <dgm:spPr/>
    </dgm:pt>
    <dgm:pt modelId="{A361E183-5B6C-9E48-A6B8-64E33CFCEF46}" type="pres">
      <dgm:prSet presAssocID="{A2F5151A-4D4A-2E47-B0AC-D7C89367BB31}" presName="sibTrans" presStyleLbl="sibTrans2D1" presStyleIdx="2" presStyleCnt="3"/>
      <dgm:spPr/>
    </dgm:pt>
    <dgm:pt modelId="{0139B7B5-A468-EA46-AA59-EF40F5C2CA7D}" type="pres">
      <dgm:prSet presAssocID="{A2F5151A-4D4A-2E47-B0AC-D7C89367BB31}" presName="connTx" presStyleLbl="sibTrans2D1" presStyleIdx="2" presStyleCnt="3"/>
      <dgm:spPr/>
    </dgm:pt>
    <dgm:pt modelId="{52E5550C-C4D3-884E-9458-6F219DBEE35B}" type="pres">
      <dgm:prSet presAssocID="{CEDC8F43-8B1E-7949-8918-E6EA42F525D7}" presName="composite" presStyleCnt="0"/>
      <dgm:spPr/>
    </dgm:pt>
    <dgm:pt modelId="{FB4BD2C2-C869-4542-96A7-959558528887}" type="pres">
      <dgm:prSet presAssocID="{CEDC8F43-8B1E-7949-8918-E6EA42F525D7}" presName="imagSh" presStyleLbl="bgImgPlace1" presStyleIdx="3" presStyleCnt="4"/>
      <dgm:spPr>
        <a:blipFill dpi="0" rotWithShape="1">
          <a:blip xmlns:r="http://schemas.openxmlformats.org/officeDocument/2006/relationships" r:embed="rId4"/>
          <a:srcRect/>
          <a:stretch>
            <a:fillRect l="-20119" t="10000" r="119"/>
          </a:stretch>
        </a:blipFill>
      </dgm:spPr>
    </dgm:pt>
    <dgm:pt modelId="{41059C95-D498-E64E-BE1F-370E200975D4}" type="pres">
      <dgm:prSet presAssocID="{CEDC8F43-8B1E-7949-8918-E6EA42F525D7}" presName="txNode" presStyleLbl="node1" presStyleIdx="3" presStyleCnt="4" custLinFactNeighborY="13849">
        <dgm:presLayoutVars>
          <dgm:bulletEnabled val="1"/>
        </dgm:presLayoutVars>
      </dgm:prSet>
      <dgm:spPr/>
    </dgm:pt>
  </dgm:ptLst>
  <dgm:cxnLst>
    <dgm:cxn modelId="{60C20509-DC88-FA45-920A-A3425C9619A2}" type="presOf" srcId="{E4BE46CE-5530-5C4C-BC99-5A535F5736EB}" destId="{F4760157-8F10-7842-A3C3-9E74429E8411}" srcOrd="0" destOrd="2" presId="urn:microsoft.com/office/officeart/2005/8/layout/hProcess10"/>
    <dgm:cxn modelId="{94E11C11-6B42-1B49-8C65-DDBA9A976E5E}" srcId="{CEDC8F43-8B1E-7949-8918-E6EA42F525D7}" destId="{AEF3E269-C193-B447-A11E-3B09347F4F4C}" srcOrd="0" destOrd="0" parTransId="{026876F6-0E0F-2549-9827-7160D511D765}" sibTransId="{275E1D6A-9447-024C-86C5-08F08EF0FFD7}"/>
    <dgm:cxn modelId="{7551A316-FFE9-8E4F-8B8F-823960BBFDEC}" type="presOf" srcId="{A2F5151A-4D4A-2E47-B0AC-D7C89367BB31}" destId="{A361E183-5B6C-9E48-A6B8-64E33CFCEF46}" srcOrd="0" destOrd="0" presId="urn:microsoft.com/office/officeart/2005/8/layout/hProcess10"/>
    <dgm:cxn modelId="{9E0B2E1B-B87E-4445-BEA5-C1F95C46601C}" srcId="{B9A8431E-E1BF-C942-9B92-AA26FCCC93AC}" destId="{5522C680-827A-934B-A2AD-D3A39E99D27C}" srcOrd="2" destOrd="0" parTransId="{2EF1C49C-E66F-7A4B-A3F6-E61931399E85}" sibTransId="{F2D8D9AC-FDFB-7548-AC87-EA2311D0FB8E}"/>
    <dgm:cxn modelId="{10C37F1C-DAB4-9148-BDB1-4CC0D12F328E}" type="presOf" srcId="{FF4731AA-82D8-EE4B-9908-0D9678B805BC}" destId="{E30EFD29-739A-B742-BCFF-BF6923F26DD8}" srcOrd="0" destOrd="0" presId="urn:microsoft.com/office/officeart/2005/8/layout/hProcess10"/>
    <dgm:cxn modelId="{98F4721E-C71D-424D-BA3F-BB0AE72DA8E8}" type="presOf" srcId="{C22CAEFF-219A-A84C-BBC8-809EB5533AB9}" destId="{F4760157-8F10-7842-A3C3-9E74429E8411}" srcOrd="0" destOrd="3" presId="urn:microsoft.com/office/officeart/2005/8/layout/hProcess10"/>
    <dgm:cxn modelId="{8A1FB721-4E59-324F-8F5F-C0A56D2A74D8}" type="presOf" srcId="{2EA4BBDD-BEFF-494A-8595-F10D1591AA46}" destId="{8BDD59FA-76BC-1C4B-8628-F6D5DD5C242C}" srcOrd="0" destOrd="1" presId="urn:microsoft.com/office/officeart/2005/8/layout/hProcess10"/>
    <dgm:cxn modelId="{48D63F2F-70EF-2D42-B25D-592A213EEEBD}" srcId="{B9A8431E-E1BF-C942-9B92-AA26FCCC93AC}" destId="{2EA4BBDD-BEFF-494A-8595-F10D1591AA46}" srcOrd="0" destOrd="0" parTransId="{289345DF-22C9-A246-AD54-F0F796A924FB}" sibTransId="{887D6F4B-D13D-FC4E-87DA-6670EBA93540}"/>
    <dgm:cxn modelId="{20718641-1C01-7E46-B5F4-DC76E62652EE}" srcId="{5871F955-91B4-0C4E-A95B-48ADD1C586C8}" destId="{D7DDBA10-6EA4-594E-817C-8410EC15E0CE}" srcOrd="0" destOrd="0" parTransId="{F6535941-FFD0-5D4A-85C1-FF4522D18144}" sibTransId="{1A76CB02-AABF-4D44-8BB0-5E33C5806B4E}"/>
    <dgm:cxn modelId="{FED1BA4A-8E3E-F14C-99B3-59F264188A3E}" type="presOf" srcId="{B9A8431E-E1BF-C942-9B92-AA26FCCC93AC}" destId="{8BDD59FA-76BC-1C4B-8628-F6D5DD5C242C}" srcOrd="0" destOrd="0" presId="urn:microsoft.com/office/officeart/2005/8/layout/hProcess10"/>
    <dgm:cxn modelId="{4CA38F51-3B3D-C949-BC61-0342262820BD}" type="presOf" srcId="{D7DDBA10-6EA4-594E-817C-8410EC15E0CE}" destId="{9486603D-D8D8-C945-930B-E1927C76FD0E}" srcOrd="0" destOrd="1" presId="urn:microsoft.com/office/officeart/2005/8/layout/hProcess10"/>
    <dgm:cxn modelId="{E982D253-9509-A445-87AC-270AF78DBC4E}" type="presOf" srcId="{724E0562-7C1C-0E42-884A-71A8EF469C29}" destId="{5E3DAC65-C57D-5441-ABFE-A73F120BC132}" srcOrd="0" destOrd="0" presId="urn:microsoft.com/office/officeart/2005/8/layout/hProcess10"/>
    <dgm:cxn modelId="{7C274B55-4E3F-B242-B613-144D48149783}" srcId="{3C9C17D8-4E15-6A45-A8BE-406394391F1B}" destId="{E4BE46CE-5530-5C4C-BC99-5A535F5736EB}" srcOrd="1" destOrd="0" parTransId="{1B2D4D15-A58C-A34D-B0AE-322757EF7462}" sibTransId="{29749C85-A80E-9842-8390-C4C3FFE5B91C}"/>
    <dgm:cxn modelId="{1C751A59-7589-EF47-BA17-84AAD7A3A814}" srcId="{724E0562-7C1C-0E42-884A-71A8EF469C29}" destId="{3C9C17D8-4E15-6A45-A8BE-406394391F1B}" srcOrd="1" destOrd="0" parTransId="{2AAE2C25-D074-604B-878B-E4B6075A568F}" sibTransId="{0FECD5EC-7703-B54C-82E2-DA78B1FF0351}"/>
    <dgm:cxn modelId="{8C6B7B6C-1C1A-6747-AAB5-33E9A6BB17D1}" type="presOf" srcId="{5871F955-91B4-0C4E-A95B-48ADD1C586C8}" destId="{9486603D-D8D8-C945-930B-E1927C76FD0E}" srcOrd="0" destOrd="0" presId="urn:microsoft.com/office/officeart/2005/8/layout/hProcess10"/>
    <dgm:cxn modelId="{49EA3F6E-6651-9F48-9868-364047502FDE}" srcId="{CEDC8F43-8B1E-7949-8918-E6EA42F525D7}" destId="{EE38C8FA-4151-4744-B053-3C2D7D0B8A89}" srcOrd="1" destOrd="0" parTransId="{C7103B36-479F-2045-BFA7-FD3F16511064}" sibTransId="{FC262EE2-87DA-3A48-B940-90F86C4D7301}"/>
    <dgm:cxn modelId="{C6895D70-B763-CC47-A00B-D6DD98C5E06E}" type="presOf" srcId="{31E5EDD8-DDCC-914F-9611-5A0CAC00CA4A}" destId="{F4760157-8F10-7842-A3C3-9E74429E8411}" srcOrd="0" destOrd="1" presId="urn:microsoft.com/office/officeart/2005/8/layout/hProcess10"/>
    <dgm:cxn modelId="{88E6067F-BC46-A44E-B39E-13F9ED466D1B}" type="presOf" srcId="{3C9C17D8-4E15-6A45-A8BE-406394391F1B}" destId="{F4760157-8F10-7842-A3C3-9E74429E8411}" srcOrd="0" destOrd="0" presId="urn:microsoft.com/office/officeart/2005/8/layout/hProcess10"/>
    <dgm:cxn modelId="{16E37C7F-3EF6-4746-96E0-EDCC16BA77BB}" type="presOf" srcId="{0FECD5EC-7703-B54C-82E2-DA78B1FF0351}" destId="{DA3ECA29-4932-9944-8D32-4BF3B5CB57F6}" srcOrd="0" destOrd="0" presId="urn:microsoft.com/office/officeart/2005/8/layout/hProcess10"/>
    <dgm:cxn modelId="{380F4983-D08A-134E-A9B3-52B4A1F5985A}" type="presOf" srcId="{A2F5151A-4D4A-2E47-B0AC-D7C89367BB31}" destId="{0139B7B5-A468-EA46-AA59-EF40F5C2CA7D}" srcOrd="1" destOrd="0" presId="urn:microsoft.com/office/officeart/2005/8/layout/hProcess10"/>
    <dgm:cxn modelId="{374E3D97-E920-4D4B-8494-2D2DCC18168C}" srcId="{724E0562-7C1C-0E42-884A-71A8EF469C29}" destId="{5871F955-91B4-0C4E-A95B-48ADD1C586C8}" srcOrd="0" destOrd="0" parTransId="{958B87D5-8F7C-6C4A-8918-6EA8507BA145}" sibTransId="{FF4731AA-82D8-EE4B-9908-0D9678B805BC}"/>
    <dgm:cxn modelId="{E71044AD-197D-1242-BF8F-651CC317525F}" srcId="{B9A8431E-E1BF-C942-9B92-AA26FCCC93AC}" destId="{B69EF5A7-F048-9D49-9BEF-7779AADD87B2}" srcOrd="1" destOrd="0" parTransId="{14CE7802-9708-4144-BE0F-12FC0F5B2B1F}" sibTransId="{AF0816A5-C43A-C24B-98E2-A8D2827C8AB5}"/>
    <dgm:cxn modelId="{072429BA-5517-CD42-B55C-8F24D9692206}" type="presOf" srcId="{B69EF5A7-F048-9D49-9BEF-7779AADD87B2}" destId="{8BDD59FA-76BC-1C4B-8628-F6D5DD5C242C}" srcOrd="0" destOrd="2" presId="urn:microsoft.com/office/officeart/2005/8/layout/hProcess10"/>
    <dgm:cxn modelId="{75EC25C1-9309-7248-9090-BAC8F8996DD3}" type="presOf" srcId="{5522C680-827A-934B-A2AD-D3A39E99D27C}" destId="{8BDD59FA-76BC-1C4B-8628-F6D5DD5C242C}" srcOrd="0" destOrd="3" presId="urn:microsoft.com/office/officeart/2005/8/layout/hProcess10"/>
    <dgm:cxn modelId="{B8AA85C3-C1E8-2D47-B4B4-13364BE8F59E}" type="presOf" srcId="{EE38C8FA-4151-4744-B053-3C2D7D0B8A89}" destId="{41059C95-D498-E64E-BE1F-370E200975D4}" srcOrd="0" destOrd="2" presId="urn:microsoft.com/office/officeart/2005/8/layout/hProcess10"/>
    <dgm:cxn modelId="{B25312C4-23BF-0141-B4D6-1E274296A12B}" srcId="{CEDC8F43-8B1E-7949-8918-E6EA42F525D7}" destId="{B3575EB9-DC16-7B42-926D-EF712D9858DE}" srcOrd="2" destOrd="0" parTransId="{2689AB2B-2933-5243-85BA-427F1ED15432}" sibTransId="{3D47F720-1514-0B40-90B0-7BA6AF57DB91}"/>
    <dgm:cxn modelId="{D7451DC5-4C84-DF42-BD2A-B6C60F52774D}" type="presOf" srcId="{FF4731AA-82D8-EE4B-9908-0D9678B805BC}" destId="{68F90453-7A8D-7441-99ED-38F5768EC3ED}" srcOrd="1" destOrd="0" presId="urn:microsoft.com/office/officeart/2005/8/layout/hProcess10"/>
    <dgm:cxn modelId="{112B1DD8-ABF6-DF4E-A08E-6E57D601346C}" type="presOf" srcId="{CEDC8F43-8B1E-7949-8918-E6EA42F525D7}" destId="{41059C95-D498-E64E-BE1F-370E200975D4}" srcOrd="0" destOrd="0" presId="urn:microsoft.com/office/officeart/2005/8/layout/hProcess10"/>
    <dgm:cxn modelId="{B457FDD9-1E07-8F43-A49E-0861CC0A75CE}" type="presOf" srcId="{AEF3E269-C193-B447-A11E-3B09347F4F4C}" destId="{41059C95-D498-E64E-BE1F-370E200975D4}" srcOrd="0" destOrd="1" presId="urn:microsoft.com/office/officeart/2005/8/layout/hProcess10"/>
    <dgm:cxn modelId="{8DB1B7DC-E042-2C42-A109-736CA926F687}" srcId="{724E0562-7C1C-0E42-884A-71A8EF469C29}" destId="{CEDC8F43-8B1E-7949-8918-E6EA42F525D7}" srcOrd="3" destOrd="0" parTransId="{75ABDA82-E208-774E-89FA-6184A391E855}" sibTransId="{9964F813-0A31-7244-A2D7-A6D98B975E7D}"/>
    <dgm:cxn modelId="{8903FFE8-00B9-E442-9FF5-8A9D14EADE84}" srcId="{3C9C17D8-4E15-6A45-A8BE-406394391F1B}" destId="{31E5EDD8-DDCC-914F-9611-5A0CAC00CA4A}" srcOrd="0" destOrd="0" parTransId="{473947CB-9C22-9549-A118-7484BD2967D4}" sibTransId="{BA07A6C0-C90D-3B4F-ACF7-EC9D10C7BBD7}"/>
    <dgm:cxn modelId="{656A1DEF-05EE-D644-9467-D815D1E232F9}" type="presOf" srcId="{B3575EB9-DC16-7B42-926D-EF712D9858DE}" destId="{41059C95-D498-E64E-BE1F-370E200975D4}" srcOrd="0" destOrd="3" presId="urn:microsoft.com/office/officeart/2005/8/layout/hProcess10"/>
    <dgm:cxn modelId="{CCC65FEF-734D-5742-AAB3-2A4106FC5598}" srcId="{3C9C17D8-4E15-6A45-A8BE-406394391F1B}" destId="{C22CAEFF-219A-A84C-BBC8-809EB5533AB9}" srcOrd="2" destOrd="0" parTransId="{709FFE22-6E49-FA49-927F-8FAA1B6FBE0D}" sibTransId="{CDBAD776-1E72-6840-B1AC-1E4F1A65085A}"/>
    <dgm:cxn modelId="{FCD62FF0-9D28-904C-AD52-7D6AE6A2EEDD}" srcId="{724E0562-7C1C-0E42-884A-71A8EF469C29}" destId="{B9A8431E-E1BF-C942-9B92-AA26FCCC93AC}" srcOrd="2" destOrd="0" parTransId="{E8816823-33DB-8245-A3DE-69096ADAB061}" sibTransId="{A2F5151A-4D4A-2E47-B0AC-D7C89367BB31}"/>
    <dgm:cxn modelId="{BF7D22F4-BF94-8442-A01A-C39E0F3B0BD9}" type="presOf" srcId="{0FECD5EC-7703-B54C-82E2-DA78B1FF0351}" destId="{6308167D-89F5-3149-A940-638957B1D828}" srcOrd="1" destOrd="0" presId="urn:microsoft.com/office/officeart/2005/8/layout/hProcess10"/>
    <dgm:cxn modelId="{B342138D-9E37-2041-81C5-8DB79F3210B0}" type="presParOf" srcId="{5E3DAC65-C57D-5441-ABFE-A73F120BC132}" destId="{BD41BF3A-5F7A-584D-8929-1222DA982BB6}" srcOrd="0" destOrd="0" presId="urn:microsoft.com/office/officeart/2005/8/layout/hProcess10"/>
    <dgm:cxn modelId="{C20D1F9B-EF72-7A44-83BF-90489EEC77CA}" type="presParOf" srcId="{BD41BF3A-5F7A-584D-8929-1222DA982BB6}" destId="{619924E7-5DC7-1C42-9C32-54949A1FDA70}" srcOrd="0" destOrd="0" presId="urn:microsoft.com/office/officeart/2005/8/layout/hProcess10"/>
    <dgm:cxn modelId="{1BDC9A30-2C93-D549-98B0-A192B3D44A40}" type="presParOf" srcId="{BD41BF3A-5F7A-584D-8929-1222DA982BB6}" destId="{9486603D-D8D8-C945-930B-E1927C76FD0E}" srcOrd="1" destOrd="0" presId="urn:microsoft.com/office/officeart/2005/8/layout/hProcess10"/>
    <dgm:cxn modelId="{A11DDEB8-FBB3-7547-97DE-1C13AA13F7A3}" type="presParOf" srcId="{5E3DAC65-C57D-5441-ABFE-A73F120BC132}" destId="{E30EFD29-739A-B742-BCFF-BF6923F26DD8}" srcOrd="1" destOrd="0" presId="urn:microsoft.com/office/officeart/2005/8/layout/hProcess10"/>
    <dgm:cxn modelId="{10FA4ED9-741E-D940-9648-98DB0A06DF22}" type="presParOf" srcId="{E30EFD29-739A-B742-BCFF-BF6923F26DD8}" destId="{68F90453-7A8D-7441-99ED-38F5768EC3ED}" srcOrd="0" destOrd="0" presId="urn:microsoft.com/office/officeart/2005/8/layout/hProcess10"/>
    <dgm:cxn modelId="{E6E47D28-04A1-BF43-9820-E40B7835EF99}" type="presParOf" srcId="{5E3DAC65-C57D-5441-ABFE-A73F120BC132}" destId="{EC82BFB8-02E9-8848-B49C-738EE1B2EF3D}" srcOrd="2" destOrd="0" presId="urn:microsoft.com/office/officeart/2005/8/layout/hProcess10"/>
    <dgm:cxn modelId="{E720434B-32B1-514F-9923-532EA2AF9B08}" type="presParOf" srcId="{EC82BFB8-02E9-8848-B49C-738EE1B2EF3D}" destId="{B79B6182-E5F4-EA42-A77B-202EB2B7CF81}" srcOrd="0" destOrd="0" presId="urn:microsoft.com/office/officeart/2005/8/layout/hProcess10"/>
    <dgm:cxn modelId="{BE15FE85-79D5-0243-BE43-F9C76D3875A7}" type="presParOf" srcId="{EC82BFB8-02E9-8848-B49C-738EE1B2EF3D}" destId="{F4760157-8F10-7842-A3C3-9E74429E8411}" srcOrd="1" destOrd="0" presId="urn:microsoft.com/office/officeart/2005/8/layout/hProcess10"/>
    <dgm:cxn modelId="{92EC1203-90C3-A942-BCD3-CB903DC6BE9B}" type="presParOf" srcId="{5E3DAC65-C57D-5441-ABFE-A73F120BC132}" destId="{DA3ECA29-4932-9944-8D32-4BF3B5CB57F6}" srcOrd="3" destOrd="0" presId="urn:microsoft.com/office/officeart/2005/8/layout/hProcess10"/>
    <dgm:cxn modelId="{1988242F-F443-B74A-B12C-2A01687A809A}" type="presParOf" srcId="{DA3ECA29-4932-9944-8D32-4BF3B5CB57F6}" destId="{6308167D-89F5-3149-A940-638957B1D828}" srcOrd="0" destOrd="0" presId="urn:microsoft.com/office/officeart/2005/8/layout/hProcess10"/>
    <dgm:cxn modelId="{497A7DF8-A006-D84A-8442-C22B7771B2D0}" type="presParOf" srcId="{5E3DAC65-C57D-5441-ABFE-A73F120BC132}" destId="{1D14B546-2714-6945-87AA-34A793A0D5A2}" srcOrd="4" destOrd="0" presId="urn:microsoft.com/office/officeart/2005/8/layout/hProcess10"/>
    <dgm:cxn modelId="{07AF1C51-31AE-2B45-A861-70791036D935}" type="presParOf" srcId="{1D14B546-2714-6945-87AA-34A793A0D5A2}" destId="{808B98B5-7EDC-EF44-8CB5-C1C3B1C18CD4}" srcOrd="0" destOrd="0" presId="urn:microsoft.com/office/officeart/2005/8/layout/hProcess10"/>
    <dgm:cxn modelId="{F05FC85D-17F7-0D41-91EA-D0B1E9C17504}" type="presParOf" srcId="{1D14B546-2714-6945-87AA-34A793A0D5A2}" destId="{8BDD59FA-76BC-1C4B-8628-F6D5DD5C242C}" srcOrd="1" destOrd="0" presId="urn:microsoft.com/office/officeart/2005/8/layout/hProcess10"/>
    <dgm:cxn modelId="{8AC090AA-2810-B940-93F0-3116409701AC}" type="presParOf" srcId="{5E3DAC65-C57D-5441-ABFE-A73F120BC132}" destId="{A361E183-5B6C-9E48-A6B8-64E33CFCEF46}" srcOrd="5" destOrd="0" presId="urn:microsoft.com/office/officeart/2005/8/layout/hProcess10"/>
    <dgm:cxn modelId="{42D446AD-8013-5846-9F2F-F436A7EA3CA0}" type="presParOf" srcId="{A361E183-5B6C-9E48-A6B8-64E33CFCEF46}" destId="{0139B7B5-A468-EA46-AA59-EF40F5C2CA7D}" srcOrd="0" destOrd="0" presId="urn:microsoft.com/office/officeart/2005/8/layout/hProcess10"/>
    <dgm:cxn modelId="{77AE51B4-F44F-774C-8E66-77FC6767E4FF}" type="presParOf" srcId="{5E3DAC65-C57D-5441-ABFE-A73F120BC132}" destId="{52E5550C-C4D3-884E-9458-6F219DBEE35B}" srcOrd="6" destOrd="0" presId="urn:microsoft.com/office/officeart/2005/8/layout/hProcess10"/>
    <dgm:cxn modelId="{14CFA37F-ECC3-9848-A8CE-26D3E81704D7}" type="presParOf" srcId="{52E5550C-C4D3-884E-9458-6F219DBEE35B}" destId="{FB4BD2C2-C869-4542-96A7-959558528887}" srcOrd="0" destOrd="0" presId="urn:microsoft.com/office/officeart/2005/8/layout/hProcess10"/>
    <dgm:cxn modelId="{98D19E09-5D12-B142-98B0-BC82CCEFF1B5}" type="presParOf" srcId="{52E5550C-C4D3-884E-9458-6F219DBEE35B}" destId="{41059C95-D498-E64E-BE1F-370E200975D4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62F72C-F3EA-7A42-9BE4-A1FD776385BB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5AEEFEE5-2B0B-0841-983D-25EE4C3A86BE}">
      <dgm:prSet phldrT="[Text]" custT="1"/>
      <dgm:spPr>
        <a:solidFill>
          <a:schemeClr val="tx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b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SNMP </a:t>
          </a:r>
          <a:b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Protocol</a:t>
          </a:r>
        </a:p>
      </dgm:t>
    </dgm:pt>
    <dgm:pt modelId="{C03D95B3-8FC3-D14A-A9B4-2875D6F5E2AF}" type="parTrans" cxnId="{C1B82653-43D8-1946-B1AE-273913108A52}">
      <dgm:prSet/>
      <dgm:spPr/>
      <dgm:t>
        <a:bodyPr/>
        <a:lstStyle/>
        <a:p>
          <a:endParaRPr lang="en-US"/>
        </a:p>
      </dgm:t>
    </dgm:pt>
    <dgm:pt modelId="{2AA9BC84-7C0C-C947-AC95-F36AB14624C2}" type="sibTrans" cxnId="{C1B82653-43D8-1946-B1AE-273913108A52}">
      <dgm:prSet/>
      <dgm:spPr/>
      <dgm:t>
        <a:bodyPr/>
        <a:lstStyle/>
        <a:p>
          <a:endParaRPr lang="en-US"/>
        </a:p>
      </dgm:t>
    </dgm:pt>
    <dgm:pt modelId="{8984DED1-2078-F841-8567-5700DF9AA395}">
      <dgm:prSet phldrT="[Text]" custT="1"/>
      <dgm:spPr>
        <a:solidFill>
          <a:srgbClr val="AD381C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OID Object Navigator</a:t>
          </a:r>
        </a:p>
      </dgm:t>
    </dgm:pt>
    <dgm:pt modelId="{A2999276-91B2-9B4F-B8DF-A4D18534BEA6}" type="parTrans" cxnId="{D5ACA408-603E-564A-BED4-433CB8986927}">
      <dgm:prSet/>
      <dgm:spPr/>
      <dgm:t>
        <a:bodyPr/>
        <a:lstStyle/>
        <a:p>
          <a:endParaRPr lang="en-US"/>
        </a:p>
      </dgm:t>
    </dgm:pt>
    <dgm:pt modelId="{AD24C7C0-E216-554A-ADF5-23F5A95327F2}" type="sibTrans" cxnId="{D5ACA408-603E-564A-BED4-433CB8986927}">
      <dgm:prSet/>
      <dgm:spPr/>
      <dgm:t>
        <a:bodyPr/>
        <a:lstStyle/>
        <a:p>
          <a:endParaRPr lang="en-US"/>
        </a:p>
      </dgm:t>
    </dgm:pt>
    <dgm:pt modelId="{2F47AD68-98F8-7442-9054-B00D506AA4BF}">
      <dgm:prSet phldrT="[Text]" custT="1"/>
      <dgm:spPr>
        <a:solidFill>
          <a:srgbClr val="292B76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Cisco 2500er Series WLC</a:t>
          </a:r>
          <a:b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+</a:t>
          </a:r>
          <a:b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Cisco </a:t>
          </a:r>
          <a:r>
            <a:rPr lang="de-DE" sz="1800" b="1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Aironet</a:t>
          </a:r>
          <a:r>
            <a:rPr lang="de-DE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APs</a:t>
          </a:r>
        </a:p>
      </dgm:t>
    </dgm:pt>
    <dgm:pt modelId="{FEEEA60A-F35F-DB4F-A17D-37E1A58142CD}" type="parTrans" cxnId="{75A1108B-492E-E944-9C7D-9FA505E61B25}">
      <dgm:prSet/>
      <dgm:spPr/>
      <dgm:t>
        <a:bodyPr/>
        <a:lstStyle/>
        <a:p>
          <a:endParaRPr lang="en-US"/>
        </a:p>
      </dgm:t>
    </dgm:pt>
    <dgm:pt modelId="{9C25E181-6185-514D-9187-1B620C0A10D4}" type="sibTrans" cxnId="{75A1108B-492E-E944-9C7D-9FA505E61B25}">
      <dgm:prSet/>
      <dgm:spPr/>
      <dgm:t>
        <a:bodyPr/>
        <a:lstStyle/>
        <a:p>
          <a:endParaRPr lang="en-US"/>
        </a:p>
      </dgm:t>
    </dgm:pt>
    <dgm:pt modelId="{6BD764FA-1D15-AC45-B43C-E5D147988E26}" type="pres">
      <dgm:prSet presAssocID="{3F62F72C-F3EA-7A42-9BE4-A1FD776385BB}" presName="Name0" presStyleCnt="0">
        <dgm:presLayoutVars>
          <dgm:dir/>
          <dgm:animLvl val="lvl"/>
          <dgm:resizeHandles val="exact"/>
        </dgm:presLayoutVars>
      </dgm:prSet>
      <dgm:spPr/>
    </dgm:pt>
    <dgm:pt modelId="{882F7392-0A14-B84E-BFE2-5B45622DF3CA}" type="pres">
      <dgm:prSet presAssocID="{5AEEFEE5-2B0B-0841-983D-25EE4C3A86BE}" presName="Name8" presStyleCnt="0"/>
      <dgm:spPr/>
    </dgm:pt>
    <dgm:pt modelId="{9BCDFB49-A908-BA4B-B1EE-8AB3DBA516A1}" type="pres">
      <dgm:prSet presAssocID="{5AEEFEE5-2B0B-0841-983D-25EE4C3A86BE}" presName="level" presStyleLbl="node1" presStyleIdx="0" presStyleCnt="3">
        <dgm:presLayoutVars>
          <dgm:chMax val="1"/>
          <dgm:bulletEnabled val="1"/>
        </dgm:presLayoutVars>
      </dgm:prSet>
      <dgm:spPr/>
    </dgm:pt>
    <dgm:pt modelId="{2EFF4C45-CFBD-8840-8A05-CF35B8831C66}" type="pres">
      <dgm:prSet presAssocID="{5AEEFEE5-2B0B-0841-983D-25EE4C3A86B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24B4DBD-ECCF-8744-A13B-B4E9F23D09F5}" type="pres">
      <dgm:prSet presAssocID="{8984DED1-2078-F841-8567-5700DF9AA395}" presName="Name8" presStyleCnt="0"/>
      <dgm:spPr/>
    </dgm:pt>
    <dgm:pt modelId="{B610C28C-B13C-FA41-8888-6A07BF777702}" type="pres">
      <dgm:prSet presAssocID="{8984DED1-2078-F841-8567-5700DF9AA395}" presName="level" presStyleLbl="node1" presStyleIdx="1" presStyleCnt="3">
        <dgm:presLayoutVars>
          <dgm:chMax val="1"/>
          <dgm:bulletEnabled val="1"/>
        </dgm:presLayoutVars>
      </dgm:prSet>
      <dgm:spPr/>
    </dgm:pt>
    <dgm:pt modelId="{F999377D-B6C4-E042-B56D-2F00CA962CC5}" type="pres">
      <dgm:prSet presAssocID="{8984DED1-2078-F841-8567-5700DF9AA39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F71E556-2CAF-154C-9710-D52D61AEA3B7}" type="pres">
      <dgm:prSet presAssocID="{2F47AD68-98F8-7442-9054-B00D506AA4BF}" presName="Name8" presStyleCnt="0"/>
      <dgm:spPr/>
    </dgm:pt>
    <dgm:pt modelId="{372046E2-E200-F741-B6B5-BF36882D3520}" type="pres">
      <dgm:prSet presAssocID="{2F47AD68-98F8-7442-9054-B00D506AA4BF}" presName="level" presStyleLbl="node1" presStyleIdx="2" presStyleCnt="3">
        <dgm:presLayoutVars>
          <dgm:chMax val="1"/>
          <dgm:bulletEnabled val="1"/>
        </dgm:presLayoutVars>
      </dgm:prSet>
      <dgm:spPr/>
    </dgm:pt>
    <dgm:pt modelId="{A0D1479D-3877-2C48-92B8-16918C78B98A}" type="pres">
      <dgm:prSet presAssocID="{2F47AD68-98F8-7442-9054-B00D506AA4B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34A905-3570-2A40-852F-63E91A66C2FE}" type="presOf" srcId="{2F47AD68-98F8-7442-9054-B00D506AA4BF}" destId="{A0D1479D-3877-2C48-92B8-16918C78B98A}" srcOrd="1" destOrd="0" presId="urn:microsoft.com/office/officeart/2005/8/layout/pyramid1"/>
    <dgm:cxn modelId="{D5ACA408-603E-564A-BED4-433CB8986927}" srcId="{3F62F72C-F3EA-7A42-9BE4-A1FD776385BB}" destId="{8984DED1-2078-F841-8567-5700DF9AA395}" srcOrd="1" destOrd="0" parTransId="{A2999276-91B2-9B4F-B8DF-A4D18534BEA6}" sibTransId="{AD24C7C0-E216-554A-ADF5-23F5A95327F2}"/>
    <dgm:cxn modelId="{22D4C327-DA52-E141-B71C-C550278E9997}" type="presOf" srcId="{5AEEFEE5-2B0B-0841-983D-25EE4C3A86BE}" destId="{2EFF4C45-CFBD-8840-8A05-CF35B8831C66}" srcOrd="1" destOrd="0" presId="urn:microsoft.com/office/officeart/2005/8/layout/pyramid1"/>
    <dgm:cxn modelId="{C3EB5131-4E95-2C4B-BE2D-8D97CA7FBC14}" type="presOf" srcId="{8984DED1-2078-F841-8567-5700DF9AA395}" destId="{F999377D-B6C4-E042-B56D-2F00CA962CC5}" srcOrd="1" destOrd="0" presId="urn:microsoft.com/office/officeart/2005/8/layout/pyramid1"/>
    <dgm:cxn modelId="{C1B82653-43D8-1946-B1AE-273913108A52}" srcId="{3F62F72C-F3EA-7A42-9BE4-A1FD776385BB}" destId="{5AEEFEE5-2B0B-0841-983D-25EE4C3A86BE}" srcOrd="0" destOrd="0" parTransId="{C03D95B3-8FC3-D14A-A9B4-2875D6F5E2AF}" sibTransId="{2AA9BC84-7C0C-C947-AC95-F36AB14624C2}"/>
    <dgm:cxn modelId="{03853D66-EC9A-5545-85FE-D93EDFA904A0}" type="presOf" srcId="{3F62F72C-F3EA-7A42-9BE4-A1FD776385BB}" destId="{6BD764FA-1D15-AC45-B43C-E5D147988E26}" srcOrd="0" destOrd="0" presId="urn:microsoft.com/office/officeart/2005/8/layout/pyramid1"/>
    <dgm:cxn modelId="{75A1108B-492E-E944-9C7D-9FA505E61B25}" srcId="{3F62F72C-F3EA-7A42-9BE4-A1FD776385BB}" destId="{2F47AD68-98F8-7442-9054-B00D506AA4BF}" srcOrd="2" destOrd="0" parTransId="{FEEEA60A-F35F-DB4F-A17D-37E1A58142CD}" sibTransId="{9C25E181-6185-514D-9187-1B620C0A10D4}"/>
    <dgm:cxn modelId="{D29936CB-7F71-DF4D-84C5-825609CA0672}" type="presOf" srcId="{5AEEFEE5-2B0B-0841-983D-25EE4C3A86BE}" destId="{9BCDFB49-A908-BA4B-B1EE-8AB3DBA516A1}" srcOrd="0" destOrd="0" presId="urn:microsoft.com/office/officeart/2005/8/layout/pyramid1"/>
    <dgm:cxn modelId="{DBA9E9D1-D419-2040-A521-A66DD0D73EC1}" type="presOf" srcId="{8984DED1-2078-F841-8567-5700DF9AA395}" destId="{B610C28C-B13C-FA41-8888-6A07BF777702}" srcOrd="0" destOrd="0" presId="urn:microsoft.com/office/officeart/2005/8/layout/pyramid1"/>
    <dgm:cxn modelId="{6038C2E1-D7ED-4443-897B-F9A911B4C1E3}" type="presOf" srcId="{2F47AD68-98F8-7442-9054-B00D506AA4BF}" destId="{372046E2-E200-F741-B6B5-BF36882D3520}" srcOrd="0" destOrd="0" presId="urn:microsoft.com/office/officeart/2005/8/layout/pyramid1"/>
    <dgm:cxn modelId="{BB9E3006-B3A5-DF41-AED5-6212C866E058}" type="presParOf" srcId="{6BD764FA-1D15-AC45-B43C-E5D147988E26}" destId="{882F7392-0A14-B84E-BFE2-5B45622DF3CA}" srcOrd="0" destOrd="0" presId="urn:microsoft.com/office/officeart/2005/8/layout/pyramid1"/>
    <dgm:cxn modelId="{D5AFDC54-53EC-CD40-954F-F0628748C2B0}" type="presParOf" srcId="{882F7392-0A14-B84E-BFE2-5B45622DF3CA}" destId="{9BCDFB49-A908-BA4B-B1EE-8AB3DBA516A1}" srcOrd="0" destOrd="0" presId="urn:microsoft.com/office/officeart/2005/8/layout/pyramid1"/>
    <dgm:cxn modelId="{2A52C9CD-9151-2D40-8423-1A516FE596D1}" type="presParOf" srcId="{882F7392-0A14-B84E-BFE2-5B45622DF3CA}" destId="{2EFF4C45-CFBD-8840-8A05-CF35B8831C66}" srcOrd="1" destOrd="0" presId="urn:microsoft.com/office/officeart/2005/8/layout/pyramid1"/>
    <dgm:cxn modelId="{7FA0C1FE-4E05-FC40-8E35-D8A6A48DCF23}" type="presParOf" srcId="{6BD764FA-1D15-AC45-B43C-E5D147988E26}" destId="{424B4DBD-ECCF-8744-A13B-B4E9F23D09F5}" srcOrd="1" destOrd="0" presId="urn:microsoft.com/office/officeart/2005/8/layout/pyramid1"/>
    <dgm:cxn modelId="{7765539D-A87A-0D48-9C22-A45C6E7CCAF2}" type="presParOf" srcId="{424B4DBD-ECCF-8744-A13B-B4E9F23D09F5}" destId="{B610C28C-B13C-FA41-8888-6A07BF777702}" srcOrd="0" destOrd="0" presId="urn:microsoft.com/office/officeart/2005/8/layout/pyramid1"/>
    <dgm:cxn modelId="{B5B20B7F-5487-694D-8BAB-9044A2BA9854}" type="presParOf" srcId="{424B4DBD-ECCF-8744-A13B-B4E9F23D09F5}" destId="{F999377D-B6C4-E042-B56D-2F00CA962CC5}" srcOrd="1" destOrd="0" presId="urn:microsoft.com/office/officeart/2005/8/layout/pyramid1"/>
    <dgm:cxn modelId="{A2617BF7-FAA4-8A4D-ABD0-A625929A656F}" type="presParOf" srcId="{6BD764FA-1D15-AC45-B43C-E5D147988E26}" destId="{5F71E556-2CAF-154C-9710-D52D61AEA3B7}" srcOrd="2" destOrd="0" presId="urn:microsoft.com/office/officeart/2005/8/layout/pyramid1"/>
    <dgm:cxn modelId="{CC292FD4-4551-5544-840D-39DBB4B6132F}" type="presParOf" srcId="{5F71E556-2CAF-154C-9710-D52D61AEA3B7}" destId="{372046E2-E200-F741-B6B5-BF36882D3520}" srcOrd="0" destOrd="0" presId="urn:microsoft.com/office/officeart/2005/8/layout/pyramid1"/>
    <dgm:cxn modelId="{64A5347B-05FD-6D45-9D8D-2328BEBC0CED}" type="presParOf" srcId="{5F71E556-2CAF-154C-9710-D52D61AEA3B7}" destId="{A0D1479D-3877-2C48-92B8-16918C78B98A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52B43-FA56-AA4B-AD4D-5508D4F19CEB}">
      <dsp:nvSpPr>
        <dsp:cNvPr id="0" name=""/>
        <dsp:cNvSpPr/>
      </dsp:nvSpPr>
      <dsp:spPr>
        <a:xfrm rot="10800000">
          <a:off x="1116508" y="899"/>
          <a:ext cx="3988667" cy="584746"/>
        </a:xfrm>
        <a:prstGeom prst="homePlate">
          <a:avLst/>
        </a:prstGeom>
        <a:solidFill>
          <a:srgbClr val="AD381C"/>
        </a:solidFill>
        <a:ln w="5715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85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SCOPE</a:t>
          </a:r>
          <a:endParaRPr lang="en-US" sz="1600" b="1" kern="1200" dirty="0">
            <a:solidFill>
              <a:schemeClr val="bg1"/>
            </a:solidFill>
          </a:endParaRPr>
        </a:p>
      </dsp:txBody>
      <dsp:txXfrm rot="10800000">
        <a:off x="1262694" y="899"/>
        <a:ext cx="3842481" cy="584746"/>
      </dsp:txXfrm>
    </dsp:sp>
    <dsp:sp modelId="{05B6AA54-B781-294A-8B89-000F10A4DDF7}">
      <dsp:nvSpPr>
        <dsp:cNvPr id="0" name=""/>
        <dsp:cNvSpPr/>
      </dsp:nvSpPr>
      <dsp:spPr>
        <a:xfrm>
          <a:off x="858477" y="899"/>
          <a:ext cx="584746" cy="584746"/>
        </a:xfrm>
        <a:prstGeom prst="ellipse">
          <a:avLst/>
        </a:prstGeom>
        <a:solidFill>
          <a:schemeClr val="bg1">
            <a:alpha val="75000"/>
          </a:schemeClr>
        </a:solidFill>
        <a:ln w="571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A1C7C-C864-BB46-9EFA-0270122789F7}">
      <dsp:nvSpPr>
        <dsp:cNvPr id="0" name=""/>
        <dsp:cNvSpPr/>
      </dsp:nvSpPr>
      <dsp:spPr>
        <a:xfrm rot="10800000">
          <a:off x="1150850" y="760196"/>
          <a:ext cx="3988667" cy="584746"/>
        </a:xfrm>
        <a:prstGeom prst="homePlate">
          <a:avLst/>
        </a:prstGeom>
        <a:solidFill>
          <a:srgbClr val="AD381C"/>
        </a:solidFill>
        <a:ln w="5715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85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FUNDAMENTALS</a:t>
          </a:r>
          <a:endParaRPr lang="en-US" sz="1600" b="1" kern="1200" dirty="0">
            <a:solidFill>
              <a:schemeClr val="bg1"/>
            </a:solidFill>
          </a:endParaRPr>
        </a:p>
      </dsp:txBody>
      <dsp:txXfrm rot="10800000">
        <a:off x="1297036" y="760196"/>
        <a:ext cx="3842481" cy="584746"/>
      </dsp:txXfrm>
    </dsp:sp>
    <dsp:sp modelId="{86C01F85-AD3F-524E-BD53-DC0F75064218}">
      <dsp:nvSpPr>
        <dsp:cNvPr id="0" name=""/>
        <dsp:cNvSpPr/>
      </dsp:nvSpPr>
      <dsp:spPr>
        <a:xfrm>
          <a:off x="858477" y="760196"/>
          <a:ext cx="584746" cy="584746"/>
        </a:xfrm>
        <a:prstGeom prst="ellipse">
          <a:avLst/>
        </a:prstGeom>
        <a:solidFill>
          <a:schemeClr val="bg1">
            <a:alpha val="75000"/>
          </a:schemeClr>
        </a:solidFill>
        <a:ln w="571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FDC065-B416-AF40-B576-0D50274E294D}">
      <dsp:nvSpPr>
        <dsp:cNvPr id="0" name=""/>
        <dsp:cNvSpPr/>
      </dsp:nvSpPr>
      <dsp:spPr>
        <a:xfrm rot="10800000">
          <a:off x="1150850" y="1519493"/>
          <a:ext cx="3988667" cy="584746"/>
        </a:xfrm>
        <a:prstGeom prst="homePlate">
          <a:avLst/>
        </a:prstGeom>
        <a:solidFill>
          <a:srgbClr val="AD381C"/>
        </a:solidFill>
        <a:ln w="5715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85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OID-CHALLENGE</a:t>
          </a:r>
          <a:endParaRPr lang="en-US" sz="1600" b="1" kern="1200" dirty="0">
            <a:solidFill>
              <a:schemeClr val="bg1"/>
            </a:solidFill>
          </a:endParaRPr>
        </a:p>
      </dsp:txBody>
      <dsp:txXfrm rot="10800000">
        <a:off x="1297036" y="1519493"/>
        <a:ext cx="3842481" cy="584746"/>
      </dsp:txXfrm>
    </dsp:sp>
    <dsp:sp modelId="{5742979A-32EA-BF4E-878D-3691AD2FEEDE}">
      <dsp:nvSpPr>
        <dsp:cNvPr id="0" name=""/>
        <dsp:cNvSpPr/>
      </dsp:nvSpPr>
      <dsp:spPr>
        <a:xfrm>
          <a:off x="858477" y="1519493"/>
          <a:ext cx="584746" cy="584746"/>
        </a:xfrm>
        <a:prstGeom prst="ellipse">
          <a:avLst/>
        </a:prstGeom>
        <a:solidFill>
          <a:schemeClr val="bg1">
            <a:alpha val="75000"/>
          </a:schemeClr>
        </a:solidFill>
        <a:ln w="571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0D5589-6628-2A41-AB20-65C40C0D9402}">
      <dsp:nvSpPr>
        <dsp:cNvPr id="0" name=""/>
        <dsp:cNvSpPr/>
      </dsp:nvSpPr>
      <dsp:spPr>
        <a:xfrm rot="10800000">
          <a:off x="1150850" y="2278790"/>
          <a:ext cx="3988667" cy="584746"/>
        </a:xfrm>
        <a:prstGeom prst="homePlate">
          <a:avLst/>
        </a:prstGeom>
        <a:solidFill>
          <a:srgbClr val="AD381C"/>
        </a:solidFill>
        <a:ln w="5715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85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PYTHON APPLICATION ARCHITECTURE</a:t>
          </a:r>
          <a:endParaRPr lang="en-US" sz="1600" b="1" kern="1200" dirty="0">
            <a:solidFill>
              <a:schemeClr val="bg1"/>
            </a:solidFill>
          </a:endParaRPr>
        </a:p>
      </dsp:txBody>
      <dsp:txXfrm rot="10800000">
        <a:off x="1297036" y="2278790"/>
        <a:ext cx="3842481" cy="584746"/>
      </dsp:txXfrm>
    </dsp:sp>
    <dsp:sp modelId="{AACB4DAD-E2A7-7044-986B-22B1A2D00D36}">
      <dsp:nvSpPr>
        <dsp:cNvPr id="0" name=""/>
        <dsp:cNvSpPr/>
      </dsp:nvSpPr>
      <dsp:spPr>
        <a:xfrm>
          <a:off x="858477" y="2278790"/>
          <a:ext cx="584746" cy="584746"/>
        </a:xfrm>
        <a:prstGeom prst="ellipse">
          <a:avLst/>
        </a:prstGeom>
        <a:solidFill>
          <a:schemeClr val="bg1">
            <a:alpha val="75000"/>
          </a:schemeClr>
        </a:solidFill>
        <a:ln w="571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511EA-73C2-E34B-BB2A-DDDA5CA404D5}">
      <dsp:nvSpPr>
        <dsp:cNvPr id="0" name=""/>
        <dsp:cNvSpPr/>
      </dsp:nvSpPr>
      <dsp:spPr>
        <a:xfrm rot="10800000">
          <a:off x="1150850" y="3038087"/>
          <a:ext cx="3988667" cy="584746"/>
        </a:xfrm>
        <a:prstGeom prst="homePlate">
          <a:avLst/>
        </a:prstGeom>
        <a:solidFill>
          <a:srgbClr val="AD381C"/>
        </a:solidFill>
        <a:ln w="5715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857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WESP-WEB</a:t>
          </a:r>
          <a:endParaRPr lang="en-US" sz="1600" b="1" kern="1200" dirty="0">
            <a:solidFill>
              <a:schemeClr val="bg1"/>
            </a:solidFill>
          </a:endParaRPr>
        </a:p>
      </dsp:txBody>
      <dsp:txXfrm rot="10800000">
        <a:off x="1297036" y="3038087"/>
        <a:ext cx="3842481" cy="584746"/>
      </dsp:txXfrm>
    </dsp:sp>
    <dsp:sp modelId="{EA608FF7-9D7B-E840-A7FF-17F5DADCBB03}">
      <dsp:nvSpPr>
        <dsp:cNvPr id="0" name=""/>
        <dsp:cNvSpPr/>
      </dsp:nvSpPr>
      <dsp:spPr>
        <a:xfrm>
          <a:off x="858477" y="3038087"/>
          <a:ext cx="584746" cy="584746"/>
        </a:xfrm>
        <a:prstGeom prst="ellipse">
          <a:avLst/>
        </a:prstGeom>
        <a:solidFill>
          <a:schemeClr val="bg1">
            <a:alpha val="75000"/>
          </a:schemeClr>
        </a:solidFill>
        <a:ln w="571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6511EA-73C2-E34B-BB2A-DDDA5CA404D5}">
      <dsp:nvSpPr>
        <dsp:cNvPr id="0" name=""/>
        <dsp:cNvSpPr/>
      </dsp:nvSpPr>
      <dsp:spPr>
        <a:xfrm rot="10800000">
          <a:off x="1146661" y="0"/>
          <a:ext cx="3984349" cy="572337"/>
        </a:xfrm>
        <a:prstGeom prst="homePlate">
          <a:avLst/>
        </a:prstGeom>
        <a:solidFill>
          <a:srgbClr val="AD381C"/>
        </a:solidFill>
        <a:ln w="5715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38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RESULT</a:t>
          </a:r>
          <a:endParaRPr lang="en-US" sz="1600" b="1" kern="1200" dirty="0">
            <a:solidFill>
              <a:schemeClr val="bg1"/>
            </a:solidFill>
          </a:endParaRPr>
        </a:p>
      </dsp:txBody>
      <dsp:txXfrm rot="10800000">
        <a:off x="1289745" y="0"/>
        <a:ext cx="3841265" cy="572337"/>
      </dsp:txXfrm>
    </dsp:sp>
    <dsp:sp modelId="{EA608FF7-9D7B-E840-A7FF-17F5DADCBB03}">
      <dsp:nvSpPr>
        <dsp:cNvPr id="0" name=""/>
        <dsp:cNvSpPr/>
      </dsp:nvSpPr>
      <dsp:spPr>
        <a:xfrm>
          <a:off x="860492" y="0"/>
          <a:ext cx="572337" cy="572337"/>
        </a:xfrm>
        <a:prstGeom prst="ellipse">
          <a:avLst/>
        </a:prstGeom>
        <a:solidFill>
          <a:schemeClr val="bg1">
            <a:alpha val="75000"/>
          </a:schemeClr>
        </a:solidFill>
        <a:ln w="571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924E7-5DC7-1C42-9C32-54949A1FDA70}">
      <dsp:nvSpPr>
        <dsp:cNvPr id="0" name=""/>
        <dsp:cNvSpPr/>
      </dsp:nvSpPr>
      <dsp:spPr>
        <a:xfrm>
          <a:off x="1188" y="1728738"/>
          <a:ext cx="1494001" cy="1114483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86603D-D8D8-C945-930B-E1927C76FD0E}">
      <dsp:nvSpPr>
        <dsp:cNvPr id="0" name=""/>
        <dsp:cNvSpPr/>
      </dsp:nvSpPr>
      <dsp:spPr>
        <a:xfrm>
          <a:off x="244342" y="2609646"/>
          <a:ext cx="1494166" cy="1494166"/>
        </a:xfrm>
        <a:prstGeom prst="roundRect">
          <a:avLst>
            <a:gd name="adj" fmla="val 10000"/>
          </a:avLst>
        </a:prstGeom>
        <a:solidFill>
          <a:srgbClr val="AD381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Right OIDs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to address corresponding MIB object via SNMP</a:t>
          </a:r>
        </a:p>
      </dsp:txBody>
      <dsp:txXfrm>
        <a:off x="288105" y="2653409"/>
        <a:ext cx="1406640" cy="1406640"/>
      </dsp:txXfrm>
    </dsp:sp>
    <dsp:sp modelId="{E30EFD29-739A-B742-BCFF-BF6923F26DD8}">
      <dsp:nvSpPr>
        <dsp:cNvPr id="0" name=""/>
        <dsp:cNvSpPr/>
      </dsp:nvSpPr>
      <dsp:spPr>
        <a:xfrm rot="21563054">
          <a:off x="1783020" y="2093797"/>
          <a:ext cx="287854" cy="359027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83022" y="2166066"/>
        <a:ext cx="201498" cy="215417"/>
      </dsp:txXfrm>
    </dsp:sp>
    <dsp:sp modelId="{B79B6182-E5F4-EA42-A77B-202EB2B7CF81}">
      <dsp:nvSpPr>
        <dsp:cNvPr id="0" name=""/>
        <dsp:cNvSpPr/>
      </dsp:nvSpPr>
      <dsp:spPr>
        <a:xfrm>
          <a:off x="2317584" y="1514000"/>
          <a:ext cx="1494166" cy="149416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32000" b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760157-8F10-7842-A3C3-9E74429E8411}">
      <dsp:nvSpPr>
        <dsp:cNvPr id="0" name=""/>
        <dsp:cNvSpPr/>
      </dsp:nvSpPr>
      <dsp:spPr>
        <a:xfrm>
          <a:off x="2560821" y="2628334"/>
          <a:ext cx="1494166" cy="1494166"/>
        </a:xfrm>
        <a:prstGeom prst="roundRect">
          <a:avLst>
            <a:gd name="adj" fmla="val 10000"/>
          </a:avLst>
        </a:prstGeom>
        <a:solidFill>
          <a:srgbClr val="AD381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Python-App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running on the </a:t>
          </a:r>
          <a:r>
            <a:rPr lang="en-US" sz="1100" kern="1200" dirty="0" err="1">
              <a:latin typeface="Arial" panose="020B0604020202020204" pitchFamily="34" charset="0"/>
              <a:cs typeface="Arial" panose="020B0604020202020204" pitchFamily="34" charset="0"/>
            </a:rPr>
            <a:t>Commandline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in the style of a Ping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monitoring </a:t>
          </a:r>
          <a:r>
            <a:rPr lang="en-US" sz="1100" kern="1200" dirty="0" err="1">
              <a:latin typeface="Arial" panose="020B0604020202020204" pitchFamily="34" charset="0"/>
              <a:cs typeface="Arial" panose="020B0604020202020204" pitchFamily="34" charset="0"/>
            </a:rPr>
            <a:t>WiFi</a:t>
          </a: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 Client-Status data</a:t>
          </a:r>
        </a:p>
      </dsp:txBody>
      <dsp:txXfrm>
        <a:off x="2604584" y="2672097"/>
        <a:ext cx="1406640" cy="1406640"/>
      </dsp:txXfrm>
    </dsp:sp>
    <dsp:sp modelId="{DA3ECA29-4932-9944-8D32-4BF3B5CB57F6}">
      <dsp:nvSpPr>
        <dsp:cNvPr id="0" name=""/>
        <dsp:cNvSpPr/>
      </dsp:nvSpPr>
      <dsp:spPr>
        <a:xfrm>
          <a:off x="4099560" y="2081570"/>
          <a:ext cx="287809" cy="359027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099560" y="2153375"/>
        <a:ext cx="201466" cy="215417"/>
      </dsp:txXfrm>
    </dsp:sp>
    <dsp:sp modelId="{808B98B5-7EDC-EF44-8CB5-C1C3B1C18CD4}">
      <dsp:nvSpPr>
        <dsp:cNvPr id="0" name=""/>
        <dsp:cNvSpPr/>
      </dsp:nvSpPr>
      <dsp:spPr>
        <a:xfrm>
          <a:off x="4634063" y="1514000"/>
          <a:ext cx="1494166" cy="149416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D59FA-76BC-1C4B-8628-F6D5DD5C242C}">
      <dsp:nvSpPr>
        <dsp:cNvPr id="0" name=""/>
        <dsp:cNvSpPr/>
      </dsp:nvSpPr>
      <dsp:spPr>
        <a:xfrm>
          <a:off x="4877299" y="2628319"/>
          <a:ext cx="1494166" cy="1494166"/>
        </a:xfrm>
        <a:prstGeom prst="roundRect">
          <a:avLst>
            <a:gd name="adj" fmla="val 10000"/>
          </a:avLst>
        </a:prstGeom>
        <a:solidFill>
          <a:srgbClr val="AD381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DB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to save fetched </a:t>
          </a:r>
          <a:b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100" kern="1200" dirty="0" err="1">
              <a:latin typeface="Arial" panose="020B0604020202020204" pitchFamily="34" charset="0"/>
              <a:cs typeface="Arial" panose="020B0604020202020204" pitchFamily="34" charset="0"/>
            </a:rPr>
            <a:t>WiFi</a:t>
          </a: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-Status data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in the form of a Ping-Log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connected to core application</a:t>
          </a:r>
        </a:p>
      </dsp:txBody>
      <dsp:txXfrm>
        <a:off x="4921062" y="2672082"/>
        <a:ext cx="1406640" cy="1406640"/>
      </dsp:txXfrm>
    </dsp:sp>
    <dsp:sp modelId="{A361E183-5B6C-9E48-A6B8-64E33CFCEF46}">
      <dsp:nvSpPr>
        <dsp:cNvPr id="0" name=""/>
        <dsp:cNvSpPr/>
      </dsp:nvSpPr>
      <dsp:spPr>
        <a:xfrm>
          <a:off x="6416038" y="2081570"/>
          <a:ext cx="287809" cy="359027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416038" y="2153375"/>
        <a:ext cx="201466" cy="215417"/>
      </dsp:txXfrm>
    </dsp:sp>
    <dsp:sp modelId="{FB4BD2C2-C869-4542-96A7-959558528887}">
      <dsp:nvSpPr>
        <dsp:cNvPr id="0" name=""/>
        <dsp:cNvSpPr/>
      </dsp:nvSpPr>
      <dsp:spPr>
        <a:xfrm>
          <a:off x="6950542" y="1514000"/>
          <a:ext cx="1494166" cy="149416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/>
          <a:srcRect/>
          <a:stretch>
            <a:fillRect l="-20119" t="10000" r="11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059C95-D498-E64E-BE1F-370E200975D4}">
      <dsp:nvSpPr>
        <dsp:cNvPr id="0" name=""/>
        <dsp:cNvSpPr/>
      </dsp:nvSpPr>
      <dsp:spPr>
        <a:xfrm>
          <a:off x="7193778" y="2617427"/>
          <a:ext cx="1494166" cy="1494166"/>
        </a:xfrm>
        <a:prstGeom prst="roundRect">
          <a:avLst>
            <a:gd name="adj" fmla="val 10000"/>
          </a:avLst>
        </a:prstGeom>
        <a:solidFill>
          <a:srgbClr val="AD381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Web-App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monitoring WESP Ping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providing evaluation charts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showing Live-Feed and statistics</a:t>
          </a:r>
        </a:p>
      </dsp:txBody>
      <dsp:txXfrm>
        <a:off x="7237541" y="2661190"/>
        <a:ext cx="1406640" cy="14066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DFB49-A908-BA4B-B1EE-8AB3DBA516A1}">
      <dsp:nvSpPr>
        <dsp:cNvPr id="0" name=""/>
        <dsp:cNvSpPr/>
      </dsp:nvSpPr>
      <dsp:spPr>
        <a:xfrm>
          <a:off x="1925074" y="0"/>
          <a:ext cx="1925074" cy="1370962"/>
        </a:xfrm>
        <a:prstGeom prst="trapezoid">
          <a:avLst>
            <a:gd name="adj" fmla="val 70209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SNMP </a:t>
          </a:r>
          <a:br>
            <a:rPr lang="en-U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Protocol</a:t>
          </a:r>
        </a:p>
      </dsp:txBody>
      <dsp:txXfrm>
        <a:off x="1925074" y="0"/>
        <a:ext cx="1925074" cy="1370962"/>
      </dsp:txXfrm>
    </dsp:sp>
    <dsp:sp modelId="{B610C28C-B13C-FA41-8888-6A07BF777702}">
      <dsp:nvSpPr>
        <dsp:cNvPr id="0" name=""/>
        <dsp:cNvSpPr/>
      </dsp:nvSpPr>
      <dsp:spPr>
        <a:xfrm>
          <a:off x="962537" y="1370962"/>
          <a:ext cx="3850148" cy="1370962"/>
        </a:xfrm>
        <a:prstGeom prst="trapezoid">
          <a:avLst>
            <a:gd name="adj" fmla="val 70209"/>
          </a:avLst>
        </a:prstGeom>
        <a:solidFill>
          <a:srgbClr val="AD381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OID Object Navigator</a:t>
          </a:r>
        </a:p>
      </dsp:txBody>
      <dsp:txXfrm>
        <a:off x="1636313" y="1370962"/>
        <a:ext cx="2502596" cy="1370962"/>
      </dsp:txXfrm>
    </dsp:sp>
    <dsp:sp modelId="{372046E2-E200-F741-B6B5-BF36882D3520}">
      <dsp:nvSpPr>
        <dsp:cNvPr id="0" name=""/>
        <dsp:cNvSpPr/>
      </dsp:nvSpPr>
      <dsp:spPr>
        <a:xfrm>
          <a:off x="0" y="2741925"/>
          <a:ext cx="5775223" cy="1370962"/>
        </a:xfrm>
        <a:prstGeom prst="trapezoid">
          <a:avLst>
            <a:gd name="adj" fmla="val 70209"/>
          </a:avLst>
        </a:prstGeom>
        <a:solidFill>
          <a:srgbClr val="292B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Cisco 2500er Series WLC</a:t>
          </a:r>
          <a:br>
            <a:rPr lang="en-U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+</a:t>
          </a:r>
          <a:br>
            <a:rPr lang="en-U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Cisco </a:t>
          </a:r>
          <a:r>
            <a:rPr lang="de-DE" sz="1800" b="1" kern="12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Aironet</a:t>
          </a:r>
          <a:r>
            <a:rPr lang="de-DE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APs</a:t>
          </a:r>
        </a:p>
      </dsp:txBody>
      <dsp:txXfrm>
        <a:off x="1010664" y="2741925"/>
        <a:ext cx="3753894" cy="1370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D795F-386D-AF40-B8CA-0ABA14367869}" type="datetimeFigureOut">
              <a:rPr lang="de-DE" smtClean="0"/>
              <a:t>19.06.18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E724E-D666-4547-9778-BE4918B8E8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484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E724E-D666-4547-9778-BE4918B8E83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660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E724E-D666-4547-9778-BE4918B8E83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8545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EasySNMP</a:t>
            </a:r>
            <a:r>
              <a:rPr lang="de-DE" dirty="0"/>
              <a:t>, </a:t>
            </a:r>
            <a:r>
              <a:rPr lang="de-DE" dirty="0" err="1"/>
              <a:t>GitWalk</a:t>
            </a:r>
            <a:r>
              <a:rPr lang="de-DE" dirty="0"/>
              <a:t>, Trap erwähnen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E724E-D666-4547-9778-BE4918B8E83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281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E724E-D666-4547-9778-BE4918B8E83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64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E724E-D666-4547-9778-BE4918B8E83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118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Viele vorgefertigte Funktionen, um eine einfache Erweiterbarkeit zu ermöglichen.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E724E-D666-4547-9778-BE4918B8E83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91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E724E-D666-4547-9778-BE4918B8E83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549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E724E-D666-4547-9778-BE4918B8E83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0840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E724E-D666-4547-9778-BE4918B8E83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19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F8F0D-12F3-7C4C-B5D9-BC7F1E7BE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2E284-B000-8547-BC6E-9F17B3BEC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08EC5-24F2-A64F-8A75-A07C93A3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19.06.18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F5C1B-3331-5F4E-8D5C-1CDB8DD3F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T3100/T3200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2BF41-5CEE-4045-AD95-8B8C7E32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C3DDE-8363-B14A-B624-85924F44AC56}" type="slidenum">
              <a:rPr lang="de-DE" smtClean="0"/>
              <a:t>‹Nr.›</a:t>
            </a:fld>
            <a:endParaRPr lang="de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616151-8F80-A345-95AF-F502D96091EA}"/>
              </a:ext>
            </a:extLst>
          </p:cNvPr>
          <p:cNvGrpSpPr/>
          <p:nvPr userDrawn="1"/>
        </p:nvGrpSpPr>
        <p:grpSpPr>
          <a:xfrm>
            <a:off x="8511321" y="212189"/>
            <a:ext cx="3395800" cy="720534"/>
            <a:chOff x="3220424" y="793071"/>
            <a:chExt cx="4491958" cy="899307"/>
          </a:xfrm>
        </p:grpSpPr>
        <p:pic>
          <p:nvPicPr>
            <p:cNvPr id="8" name="Bild 2" descr="C:\Users\jluther\Desktop\DHBW-Logo.svg.png">
              <a:extLst>
                <a:ext uri="{FF2B5EF4-FFF2-40B4-BE49-F238E27FC236}">
                  <a16:creationId xmlns:a16="http://schemas.microsoft.com/office/drawing/2014/main" id="{F1DC7FA9-E173-2444-A4F4-C7349B612765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424" y="806989"/>
              <a:ext cx="2053151" cy="858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Bild 1" descr="isarnet_501x214_041103">
              <a:extLst>
                <a:ext uri="{FF2B5EF4-FFF2-40B4-BE49-F238E27FC236}">
                  <a16:creationId xmlns:a16="http://schemas.microsoft.com/office/drawing/2014/main" id="{62971FA6-BA99-0147-9C8B-B81048CF6DAD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265" y="793071"/>
              <a:ext cx="2114117" cy="8993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0536389-4E4D-C843-8DA8-EFD5E88F8EE9}"/>
              </a:ext>
            </a:extLst>
          </p:cNvPr>
          <p:cNvSpPr txBox="1"/>
          <p:nvPr userDrawn="1"/>
        </p:nvSpPr>
        <p:spPr>
          <a:xfrm>
            <a:off x="136374" y="363890"/>
            <a:ext cx="37554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WIRELESS ENDPOINT STATISTICS PING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46F3A-2EF5-E64F-ABC1-049BF21CA06B}"/>
              </a:ext>
            </a:extLst>
          </p:cNvPr>
          <p:cNvCxnSpPr>
            <a:cxnSpLocks/>
          </p:cNvCxnSpPr>
          <p:nvPr userDrawn="1"/>
        </p:nvCxnSpPr>
        <p:spPr>
          <a:xfrm>
            <a:off x="4070197" y="517779"/>
            <a:ext cx="3902928" cy="0"/>
          </a:xfrm>
          <a:prstGeom prst="line">
            <a:avLst/>
          </a:prstGeom>
          <a:ln w="31750">
            <a:solidFill>
              <a:schemeClr val="tx1">
                <a:alpha val="50000"/>
              </a:schemeClr>
            </a:solidFill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447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D6E0-6CCC-0149-B99E-BC50530CE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7B2C7-BEAE-0F40-9951-A50736464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3A415-F8B3-A84E-ADF6-77342E0C8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19.06.18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BFBAC-42A1-9E4C-A2C9-2FB0706AF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T3100/T3200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A7522-D63C-1F46-9D7A-63F703BCD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C3DDE-8363-B14A-B624-85924F44AC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242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104D40-C20A-7447-9DEE-AA9F541471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CCF11-7A4B-D849-919C-EDE59B58B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7E86B-3A00-6540-BF60-514583D00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19.06.18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C17E4-C321-3647-83F9-F67C26738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T3100/T3200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7AE0C-D0CC-1E4A-ACDD-0D13F636A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C3DDE-8363-B14A-B624-85924F44AC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638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0">
            <a:extLst>
              <a:ext uri="{FF2B5EF4-FFF2-40B4-BE49-F238E27FC236}">
                <a16:creationId xmlns:a16="http://schemas.microsoft.com/office/drawing/2014/main" id="{E9558218-4D7F-064F-AAAF-7BE7711595E4}"/>
              </a:ext>
            </a:extLst>
          </p:cNvPr>
          <p:cNvSpPr/>
          <p:nvPr userDrawn="1"/>
        </p:nvSpPr>
        <p:spPr>
          <a:xfrm>
            <a:off x="203280" y="6383304"/>
            <a:ext cx="11653360" cy="327019"/>
          </a:xfrm>
          <a:prstGeom prst="rect">
            <a:avLst/>
          </a:prstGeom>
          <a:solidFill>
            <a:srgbClr val="292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19.06.18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T3100/T3200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8FCB236-A893-418D-9847-ECC413FB1A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203280" y="1268761"/>
            <a:ext cx="11653360" cy="4897091"/>
          </a:xfrm>
        </p:spPr>
        <p:txBody>
          <a:bodyPr>
            <a:normAutofit/>
          </a:bodyPr>
          <a:lstStyle>
            <a:lvl1pPr marL="457189" indent="-457189">
              <a:lnSpc>
                <a:spcPct val="150000"/>
              </a:lnSpc>
              <a:buFont typeface="Wingdings" pitchFamily="2" charset="2"/>
              <a:buChar char="§"/>
              <a:defRPr sz="1867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1867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67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 sz="1867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B0DB7B-7856-9946-8991-BE642862F3A6}"/>
              </a:ext>
            </a:extLst>
          </p:cNvPr>
          <p:cNvGrpSpPr/>
          <p:nvPr userDrawn="1"/>
        </p:nvGrpSpPr>
        <p:grpSpPr>
          <a:xfrm>
            <a:off x="8511321" y="212189"/>
            <a:ext cx="3395800" cy="720534"/>
            <a:chOff x="3220424" y="793071"/>
            <a:chExt cx="4491958" cy="899307"/>
          </a:xfrm>
        </p:grpSpPr>
        <p:pic>
          <p:nvPicPr>
            <p:cNvPr id="12" name="Bild 2" descr="C:\Users\jluther\Desktop\DHBW-Logo.svg.png">
              <a:extLst>
                <a:ext uri="{FF2B5EF4-FFF2-40B4-BE49-F238E27FC236}">
                  <a16:creationId xmlns:a16="http://schemas.microsoft.com/office/drawing/2014/main" id="{0B2EC88E-1826-8240-A478-ADF34C73A4BA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424" y="806989"/>
              <a:ext cx="2053151" cy="858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" descr="isarnet_501x214_041103">
              <a:extLst>
                <a:ext uri="{FF2B5EF4-FFF2-40B4-BE49-F238E27FC236}">
                  <a16:creationId xmlns:a16="http://schemas.microsoft.com/office/drawing/2014/main" id="{C81F8B30-B418-6544-8FD2-A49E9A31F1E2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265" y="793071"/>
              <a:ext cx="2114117" cy="8993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7F059AE-170A-8B48-A5AB-30C94C18149B}"/>
              </a:ext>
            </a:extLst>
          </p:cNvPr>
          <p:cNvSpPr txBox="1"/>
          <p:nvPr userDrawn="1"/>
        </p:nvSpPr>
        <p:spPr>
          <a:xfrm>
            <a:off x="136374" y="363890"/>
            <a:ext cx="37554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WIRELESS ENDPOINT STATISTICS PING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29DFC3-A7B0-DA4F-A3E7-EF229A141682}"/>
              </a:ext>
            </a:extLst>
          </p:cNvPr>
          <p:cNvCxnSpPr>
            <a:cxnSpLocks/>
          </p:cNvCxnSpPr>
          <p:nvPr userDrawn="1"/>
        </p:nvCxnSpPr>
        <p:spPr>
          <a:xfrm>
            <a:off x="4070197" y="517779"/>
            <a:ext cx="3902928" cy="0"/>
          </a:xfrm>
          <a:prstGeom prst="line">
            <a:avLst/>
          </a:prstGeom>
          <a:ln w="31750">
            <a:solidFill>
              <a:schemeClr val="tx1">
                <a:alpha val="50000"/>
              </a:schemeClr>
            </a:solidFill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9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BE55-7455-9D4A-8892-D0E86950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CB9DA-ABE6-DE4A-B7F8-60ABB3CA2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F78C1-2986-8F4C-823C-3DFF4D8D5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19.06.18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18C17-5B41-6F4B-B5BF-4F3F06717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T3100/T3200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8ED5-BBA5-8A4C-B3CA-6ECDE317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C3DDE-8363-B14A-B624-85924F44AC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956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E838-91AE-474B-B238-AF84800A91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Hallo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AC6A-D280-AE4D-9897-558F6B5EC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88365-91AA-924A-969A-501906AA3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19.06.18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E4D9E-1DB6-654D-A367-BF2F6E91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T3100/T3200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363BA-FA7A-C245-80CF-F24D7B5A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C3DDE-8363-B14A-B624-85924F44AC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042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0EF2A-A992-6746-AA05-EF54CAF5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E35A2-62B0-AD40-A571-1712103FFE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F8FAB-CF33-E642-935E-B5450086C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415A3-F568-E141-A0B7-7993A4140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19.06.18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B62A7-3EE7-7A4D-8E09-F3533949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T3100/T3200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4EECF-FD36-4549-B746-61E109030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C3DDE-8363-B14A-B624-85924F44AC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930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7377-4676-2E4D-8816-7D2396950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6FC7-957D-2146-BF70-A55999278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E589D-D438-D24C-98C4-D14E56C57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66443-B33E-2B42-8B5E-63EDCDAB93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071763-DF50-AD45-A448-260CDDE384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C781A3-4169-D242-9938-ABB7CC9E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19.06.18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55DB51-40D3-DC41-8314-E1D7AFA02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T3100/T3200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8957E6-A466-3840-AA76-B1397782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C3DDE-8363-B14A-B624-85924F44AC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426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60CB4-3668-EC4F-9FBC-D2C4D00A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A2D8F-D43B-A749-90DE-875B400D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19.06.18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B73DC-2C63-E049-9156-090A99461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T3100/T3200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79E11-47D2-9E43-8A86-F2068D32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C3DDE-8363-B14A-B624-85924F44AC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4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BD753-31E1-9044-A816-6DC60B45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19.06.18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5B05F0-F0E3-4F4E-BFBF-9881DA83F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T3100/T3200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76629-31DA-0046-9915-74B600DA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C3DDE-8363-B14A-B624-85924F44AC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00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CCA6-5917-0042-9A76-ED37F9845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BF13F-BADD-9C4B-9A04-C79DFE446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17393-B5BA-984D-8F40-DEEF85B56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0293A-0D80-A042-A3F5-7EEB3D837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19.06.18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E9E4B-27C1-AE46-8EA9-01FAC0E5F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T3100/T3200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E0794-2589-7746-AC92-DACAF94B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C3DDE-8363-B14A-B624-85924F44AC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9210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118C2-65E8-8946-BA74-EDAA55AAF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049C9E-27FC-014D-AFAC-8D626D8F6A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338297-8A94-9E42-9685-B8035A0BF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46A4B-67AA-A445-8A7F-1D861BFBA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19.06.18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4ADE2-7111-3B4F-A290-A6D1E24E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T3100/T3200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5CC07-647D-2748-8B81-6034C429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C3DDE-8363-B14A-B624-85924F44AC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4526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6826DE-2B29-EB40-8BBF-913CBFDF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CE4F0-756A-7840-93CD-3AEE35523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84579-4EA6-9D4B-BF51-825C35DFB6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19.06.18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32AA5-AAED-7F49-98FE-B302C7E2B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T3100/T3200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1F489-D681-2F40-97B6-0A632B1A6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C3DDE-8363-B14A-B624-85924F44AC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779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snmp.cloudapps.cisco.com/Support/SNMP/do/BrowseOID.do?local=en" TargetMode="External"/><Relationship Id="rId3" Type="http://schemas.openxmlformats.org/officeDocument/2006/relationships/hyperlink" Target="https://commons.wikimedia.org/wiki/File:Python-logo-notext.svg" TargetMode="External"/><Relationship Id="rId7" Type="http://schemas.openxmlformats.org/officeDocument/2006/relationships/hyperlink" Target="http://www.timtyson.us/archives/2014/05/05/mysql-database-tes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cisco.com/c/en/us/products/wireless/2500-series-wireless-controllers/index.html" TargetMode="External"/><Relationship Id="rId5" Type="http://schemas.openxmlformats.org/officeDocument/2006/relationships/hyperlink" Target="https://www.lifewire.com/cisco-support-2625661" TargetMode="External"/><Relationship Id="rId4" Type="http://schemas.openxmlformats.org/officeDocument/2006/relationships/hyperlink" Target="https://www.techcrumble.net/2018/03/how-to-configure-snmp-in-vcsa-6-5-snmpv1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tiff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6.tiff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9.em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10">
            <a:extLst>
              <a:ext uri="{FF2B5EF4-FFF2-40B4-BE49-F238E27FC236}">
                <a16:creationId xmlns:a16="http://schemas.microsoft.com/office/drawing/2014/main" id="{43D777AB-211E-024B-80C1-77C78F3FC2FE}"/>
              </a:ext>
            </a:extLst>
          </p:cNvPr>
          <p:cNvSpPr/>
          <p:nvPr/>
        </p:nvSpPr>
        <p:spPr>
          <a:xfrm>
            <a:off x="203280" y="4257288"/>
            <a:ext cx="11653360" cy="434899"/>
          </a:xfrm>
          <a:prstGeom prst="rect">
            <a:avLst/>
          </a:prstGeom>
          <a:solidFill>
            <a:srgbClr val="292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Academic Project: WESP 							T3100/T3200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AAA433-07A2-6747-B8F6-F400DA555FD6}"/>
              </a:ext>
            </a:extLst>
          </p:cNvPr>
          <p:cNvSpPr txBox="1"/>
          <p:nvPr/>
        </p:nvSpPr>
        <p:spPr>
          <a:xfrm>
            <a:off x="203280" y="6143905"/>
            <a:ext cx="1538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19.06.2018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95812-CA4F-834D-9F4F-D07EB471647C}"/>
              </a:ext>
            </a:extLst>
          </p:cNvPr>
          <p:cNvSpPr txBox="1"/>
          <p:nvPr/>
        </p:nvSpPr>
        <p:spPr>
          <a:xfrm>
            <a:off x="301083" y="4713959"/>
            <a:ext cx="11463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rial" panose="020B0604020202020204" pitchFamily="34" charset="0"/>
                <a:cs typeface="Arial" panose="020B0604020202020204" pitchFamily="34" charset="0"/>
              </a:rPr>
              <a:t>Maximilian Tichter &amp; Marcel Rummens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27A460-FEBA-5E40-83D8-A5AEED77D253}"/>
              </a:ext>
            </a:extLst>
          </p:cNvPr>
          <p:cNvSpPr txBox="1"/>
          <p:nvPr/>
        </p:nvSpPr>
        <p:spPr>
          <a:xfrm>
            <a:off x="9300117" y="5159020"/>
            <a:ext cx="25565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Johannes Luther</a:t>
            </a:r>
          </a:p>
          <a:p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IsarNet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AG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DHBW Ravensburg, Campus Friedrichshafen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EA086-93B5-1649-9268-63DE0382C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250" y="1584421"/>
            <a:ext cx="6927419" cy="188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96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4E61D-1D8F-6A45-93F4-884733FA6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19.06.18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2EEBB-8156-4141-AE0F-C0FD9ABE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T3100/T3200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22AF9-1172-0748-BE60-84C41983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B236-A893-418D-9847-ECC413FB1ACD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extplatzhalter 24">
            <a:extLst>
              <a:ext uri="{FF2B5EF4-FFF2-40B4-BE49-F238E27FC236}">
                <a16:creationId xmlns:a16="http://schemas.microsoft.com/office/drawing/2014/main" id="{3F512764-AAC5-7D4A-A980-B73CADA26229}"/>
              </a:ext>
            </a:extLst>
          </p:cNvPr>
          <p:cNvSpPr txBox="1">
            <a:spLocks/>
          </p:cNvSpPr>
          <p:nvPr/>
        </p:nvSpPr>
        <p:spPr>
          <a:xfrm>
            <a:off x="197064" y="877962"/>
            <a:ext cx="8740020" cy="72008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>
                <a:solidFill>
                  <a:srgbClr val="D02C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  <a:p>
            <a:pPr marL="0" indent="0">
              <a:buNone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E2B49-9BAF-3449-B977-70A7042AB212}"/>
              </a:ext>
            </a:extLst>
          </p:cNvPr>
          <p:cNvGrpSpPr/>
          <p:nvPr/>
        </p:nvGrpSpPr>
        <p:grpSpPr>
          <a:xfrm>
            <a:off x="447554" y="2934965"/>
            <a:ext cx="11242876" cy="1169551"/>
            <a:chOff x="405114" y="2807644"/>
            <a:chExt cx="11136380" cy="11695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15BDDE-33F8-7A4C-A4A2-0D068F638AA0}"/>
                </a:ext>
              </a:extLst>
            </p:cNvPr>
            <p:cNvSpPr txBox="1"/>
            <p:nvPr/>
          </p:nvSpPr>
          <p:spPr>
            <a:xfrm>
              <a:off x="3639997" y="2807644"/>
              <a:ext cx="4912006" cy="1169551"/>
            </a:xfrm>
            <a:prstGeom prst="rect">
              <a:avLst/>
            </a:prstGeom>
            <a:noFill/>
            <a:ln w="44450">
              <a:solidFill>
                <a:srgbClr val="292B7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7000" b="1" dirty="0"/>
                <a:t>DEMO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AB4294-FE96-9445-87EA-6FC8FB1C6B1B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05114" y="3392419"/>
              <a:ext cx="3234883" cy="1"/>
            </a:xfrm>
            <a:prstGeom prst="line">
              <a:avLst/>
            </a:prstGeom>
            <a:ln w="44450">
              <a:solidFill>
                <a:srgbClr val="292B76"/>
              </a:solidFill>
              <a:headEnd type="none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DE537F-2788-764D-899C-741AC1A5B96E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8552003" y="3392420"/>
              <a:ext cx="2989491" cy="0"/>
            </a:xfrm>
            <a:prstGeom prst="line">
              <a:avLst/>
            </a:prstGeom>
            <a:ln w="44450">
              <a:solidFill>
                <a:srgbClr val="292B76"/>
              </a:solidFill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458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1653-F434-7C43-AAC7-2B0FB06C8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19.06.18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C97D2-39BA-DD44-BC7B-9D8DD470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T3100/T3200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E8577-9039-5E45-9C3F-DEB81018E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B236-A893-418D-9847-ECC413FB1ACD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5BB114-605C-F44A-BC56-7F0DEB805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793" y="1382798"/>
            <a:ext cx="5758413" cy="404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11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4E61D-1D8F-6A45-93F4-884733FA6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19.06.18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2EEBB-8156-4141-AE0F-C0FD9ABE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T3100/T3200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22AF9-1172-0748-BE60-84C41983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B236-A893-418D-9847-ECC413FB1AC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platzhalter 24">
            <a:extLst>
              <a:ext uri="{FF2B5EF4-FFF2-40B4-BE49-F238E27FC236}">
                <a16:creationId xmlns:a16="http://schemas.microsoft.com/office/drawing/2014/main" id="{3F512764-AAC5-7D4A-A980-B73CADA26229}"/>
              </a:ext>
            </a:extLst>
          </p:cNvPr>
          <p:cNvSpPr txBox="1">
            <a:spLocks/>
          </p:cNvSpPr>
          <p:nvPr/>
        </p:nvSpPr>
        <p:spPr>
          <a:xfrm>
            <a:off x="197064" y="877962"/>
            <a:ext cx="8740020" cy="72008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 err="1">
                <a:solidFill>
                  <a:srgbClr val="D02C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  <a:endParaRPr lang="de-DE" b="1" dirty="0">
              <a:solidFill>
                <a:srgbClr val="D02C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EF8B0F0-0551-9C49-9B99-FBDD8B2D3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80" y="1886673"/>
            <a:ext cx="11614472" cy="4052250"/>
          </a:xfrm>
        </p:spPr>
        <p:txBody>
          <a:bodyPr>
            <a:normAutofit fontScale="77500" lnSpcReduction="20000"/>
          </a:bodyPr>
          <a:lstStyle/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Slide 2</a:t>
            </a:r>
          </a:p>
          <a:p>
            <a:pPr lvl="1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Python-Logo: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https://commons.wikimedia.org/wiki/File:Python-logo-notext.svg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(16/06/2018)</a:t>
            </a:r>
          </a:p>
          <a:p>
            <a:pPr lvl="1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SNMP-Logo: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https://www.techcrumble.net/2018/03/how-to-configure-snmp-in-vcsa-6-5-snmpv1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(16/06/2018)</a:t>
            </a:r>
          </a:p>
          <a:p>
            <a:pPr lvl="1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https://www.lifewire.com/cisco-support-2625661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(16/06/2018)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Slide 3</a:t>
            </a:r>
          </a:p>
          <a:p>
            <a:pPr lvl="1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WLC2500erSeries-Picture: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https://www.cisco.com/c/en/us/products/wireless/2500-series-wireless-controllers/index.html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(16/06/2018)</a:t>
            </a:r>
          </a:p>
          <a:p>
            <a:pPr lvl="1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MySQL-Logo: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http://www.timtyson.us/archives/2014/05/05/mysql-database-test/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(16/06/2018)</a:t>
            </a:r>
          </a:p>
          <a:p>
            <a:pPr lvl="1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Project-Architecture: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IsarNet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Project Document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Slide 4</a:t>
            </a:r>
          </a:p>
          <a:p>
            <a:pPr lvl="1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Cisco-Object-Navigator Screenshots: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http://snmp.cloudapps.cisco.com/Support/SNMP/do/BrowseOID.do?local=en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(16/06/2018)  </a:t>
            </a:r>
          </a:p>
        </p:txBody>
      </p:sp>
    </p:spTree>
    <p:extLst>
      <p:ext uri="{BB962C8B-B14F-4D97-AF65-F5344CB8AC3E}">
        <p14:creationId xmlns:p14="http://schemas.microsoft.com/office/powerpoint/2010/main" val="749170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4E61D-1D8F-6A45-93F4-884733FA6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19.06.18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2EEBB-8156-4141-AE0F-C0FD9ABE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T3100/T3200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22AF9-1172-0748-BE60-84C41983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B236-A893-418D-9847-ECC413FB1ACD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extplatzhalter 24">
            <a:extLst>
              <a:ext uri="{FF2B5EF4-FFF2-40B4-BE49-F238E27FC236}">
                <a16:creationId xmlns:a16="http://schemas.microsoft.com/office/drawing/2014/main" id="{3F512764-AAC5-7D4A-A980-B73CADA26229}"/>
              </a:ext>
            </a:extLst>
          </p:cNvPr>
          <p:cNvSpPr txBox="1">
            <a:spLocks/>
          </p:cNvSpPr>
          <p:nvPr/>
        </p:nvSpPr>
        <p:spPr>
          <a:xfrm>
            <a:off x="197064" y="877962"/>
            <a:ext cx="8740020" cy="72008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>
                <a:solidFill>
                  <a:srgbClr val="D02C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  <a:p>
            <a:pPr marL="0" indent="0">
              <a:buNone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46C1D35-A088-3644-A6DB-755ED6074C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2257182"/>
              </p:ext>
            </p:extLst>
          </p:nvPr>
        </p:nvGraphicFramePr>
        <p:xfrm>
          <a:off x="-214416" y="2205990"/>
          <a:ext cx="5997996" cy="3623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D3A43F8-7951-A043-AE6D-17791ECD98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8501624"/>
              </p:ext>
            </p:extLst>
          </p:nvPr>
        </p:nvGraphicFramePr>
        <p:xfrm>
          <a:off x="6420391" y="4219683"/>
          <a:ext cx="5991503" cy="572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2" name="Graphic 11" descr="Arrow: Slight curve">
            <a:extLst>
              <a:ext uri="{FF2B5EF4-FFF2-40B4-BE49-F238E27FC236}">
                <a16:creationId xmlns:a16="http://schemas.microsoft.com/office/drawing/2014/main" id="{33F7B7D4-1AD0-E049-8F38-1216C9DB2D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72743" y="3683466"/>
            <a:ext cx="2046514" cy="164476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F777046-9D6C-4540-B625-163BCBD205A5}"/>
              </a:ext>
            </a:extLst>
          </p:cNvPr>
          <p:cNvGrpSpPr/>
          <p:nvPr/>
        </p:nvGrpSpPr>
        <p:grpSpPr>
          <a:xfrm>
            <a:off x="7304315" y="2205990"/>
            <a:ext cx="4256313" cy="1470945"/>
            <a:chOff x="7032170" y="1911468"/>
            <a:chExt cx="4800601" cy="16590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304EBE-56FE-8F47-9DFF-857836395952}"/>
                </a:ext>
              </a:extLst>
            </p:cNvPr>
            <p:cNvSpPr/>
            <p:nvPr/>
          </p:nvSpPr>
          <p:spPr>
            <a:xfrm>
              <a:off x="7032170" y="1911468"/>
              <a:ext cx="4800601" cy="16590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62E5B49-A0DC-804A-8E9D-D7319181E7A2}"/>
                </a:ext>
              </a:extLst>
            </p:cNvPr>
            <p:cNvGrpSpPr/>
            <p:nvPr/>
          </p:nvGrpSpPr>
          <p:grpSpPr>
            <a:xfrm>
              <a:off x="7326086" y="2205990"/>
              <a:ext cx="4226923" cy="1064723"/>
              <a:chOff x="6735910" y="2205990"/>
              <a:chExt cx="4817099" cy="121338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2F0A0F6-CA75-C04B-96BE-1D47C27DD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t="16071" b="15123"/>
              <a:stretch/>
            </p:blipFill>
            <p:spPr>
              <a:xfrm>
                <a:off x="9789523" y="2205990"/>
                <a:ext cx="1763486" cy="121338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8B833B5-8C8F-BC49-8B8F-EB1AD28AE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35910" y="2205990"/>
                <a:ext cx="1213383" cy="121338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BE0C7F28-DC55-5D47-B4AF-8A77EE699D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b="13806"/>
              <a:stretch/>
            </p:blipFill>
            <p:spPr>
              <a:xfrm>
                <a:off x="8131447" y="2205990"/>
                <a:ext cx="1475922" cy="12082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899688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4E61D-1D8F-6A45-93F4-884733FA6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19.06.18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2EEBB-8156-4141-AE0F-C0FD9ABE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T3100/T3200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22AF9-1172-0748-BE60-84C41983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B236-A893-418D-9847-ECC413FB1ACD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platzhalter 24">
            <a:extLst>
              <a:ext uri="{FF2B5EF4-FFF2-40B4-BE49-F238E27FC236}">
                <a16:creationId xmlns:a16="http://schemas.microsoft.com/office/drawing/2014/main" id="{3F512764-AAC5-7D4A-A980-B73CADA26229}"/>
              </a:ext>
            </a:extLst>
          </p:cNvPr>
          <p:cNvSpPr txBox="1">
            <a:spLocks/>
          </p:cNvSpPr>
          <p:nvPr/>
        </p:nvSpPr>
        <p:spPr>
          <a:xfrm>
            <a:off x="197064" y="877962"/>
            <a:ext cx="8740020" cy="75018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>
                <a:solidFill>
                  <a:srgbClr val="D02C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</a:p>
          <a:p>
            <a:pPr marL="0" indent="0">
              <a:buNone/>
            </a:pP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Fetching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WiFi Client Status-Data</a:t>
            </a:r>
          </a:p>
        </p:txBody>
      </p:sp>
      <p:pic>
        <p:nvPicPr>
          <p:cNvPr id="8" name="Grafik 4">
            <a:extLst>
              <a:ext uri="{FF2B5EF4-FFF2-40B4-BE49-F238E27FC236}">
                <a16:creationId xmlns:a16="http://schemas.microsoft.com/office/drawing/2014/main" id="{672CF8C0-3BBA-4345-A28B-ACF5886619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373" y="2296886"/>
            <a:ext cx="2553533" cy="389073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513C6A90-76DF-ED43-96FB-68212D323F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4259489"/>
              </p:ext>
            </p:extLst>
          </p:nvPr>
        </p:nvGraphicFramePr>
        <p:xfrm>
          <a:off x="324238" y="1198549"/>
          <a:ext cx="868913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DEA455-773A-2245-88E1-97E5BA8BBDB5}"/>
              </a:ext>
            </a:extLst>
          </p:cNvPr>
          <p:cNvCxnSpPr>
            <a:cxnSpLocks/>
          </p:cNvCxnSpPr>
          <p:nvPr/>
        </p:nvCxnSpPr>
        <p:spPr>
          <a:xfrm>
            <a:off x="9230579" y="2296886"/>
            <a:ext cx="0" cy="378822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862CB5D-F2DC-8A45-A6B4-21513BA8F143}"/>
              </a:ext>
            </a:extLst>
          </p:cNvPr>
          <p:cNvSpPr/>
          <p:nvPr/>
        </p:nvSpPr>
        <p:spPr>
          <a:xfrm>
            <a:off x="8273143" y="3396343"/>
            <a:ext cx="457200" cy="348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F5C7B15-C056-5D4A-B670-7020CBE1D088}"/>
              </a:ext>
            </a:extLst>
          </p:cNvPr>
          <p:cNvSpPr/>
          <p:nvPr/>
        </p:nvSpPr>
        <p:spPr>
          <a:xfrm>
            <a:off x="8490857" y="3437527"/>
            <a:ext cx="239486" cy="24420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467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4E61D-1D8F-6A45-93F4-884733FA6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19.06.18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2EEBB-8156-4141-AE0F-C0FD9ABE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T3100/T3200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22AF9-1172-0748-BE60-84C41983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B236-A893-418D-9847-ECC413FB1AC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24">
            <a:extLst>
              <a:ext uri="{FF2B5EF4-FFF2-40B4-BE49-F238E27FC236}">
                <a16:creationId xmlns:a16="http://schemas.microsoft.com/office/drawing/2014/main" id="{3F512764-AAC5-7D4A-A980-B73CADA26229}"/>
              </a:ext>
            </a:extLst>
          </p:cNvPr>
          <p:cNvSpPr txBox="1">
            <a:spLocks/>
          </p:cNvSpPr>
          <p:nvPr/>
        </p:nvSpPr>
        <p:spPr>
          <a:xfrm>
            <a:off x="197064" y="877962"/>
            <a:ext cx="8740020" cy="72008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>
                <a:solidFill>
                  <a:srgbClr val="D02C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FUNDAMENTALS</a:t>
            </a:r>
          </a:p>
          <a:p>
            <a:pPr marL="0" indent="0">
              <a:buNone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SNMP-Protocol &amp; OIDs &amp; Cisco WLC</a:t>
            </a: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FFA9A6-13F2-8240-9DF3-A8E1DEB11015}"/>
              </a:ext>
            </a:extLst>
          </p:cNvPr>
          <p:cNvGrpSpPr/>
          <p:nvPr/>
        </p:nvGrpSpPr>
        <p:grpSpPr>
          <a:xfrm>
            <a:off x="1469307" y="1920752"/>
            <a:ext cx="9253385" cy="4112888"/>
            <a:chOff x="1245009" y="1920752"/>
            <a:chExt cx="9253385" cy="4112888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3D976004-CCDD-3243-A1BD-9AE182942B9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31153764"/>
                </p:ext>
              </p:extLst>
            </p:nvPr>
          </p:nvGraphicFramePr>
          <p:xfrm>
            <a:off x="1245009" y="1920752"/>
            <a:ext cx="5775223" cy="411288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A6E459-5977-D749-94D8-FA89CA0F16AE}"/>
                </a:ext>
              </a:extLst>
            </p:cNvPr>
            <p:cNvSpPr txBox="1"/>
            <p:nvPr/>
          </p:nvSpPr>
          <p:spPr>
            <a:xfrm>
              <a:off x="4972665" y="2487309"/>
              <a:ext cx="3637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Used</a:t>
              </a:r>
              <a:r>
                <a:rPr lang="de-DE" dirty="0"/>
                <a:t> </a:t>
              </a:r>
              <a:r>
                <a:rPr lang="de-DE" dirty="0" err="1"/>
                <a:t>protocol</a:t>
              </a:r>
              <a:r>
                <a:rPr lang="de-DE" dirty="0"/>
                <a:t> </a:t>
              </a:r>
              <a:r>
                <a:rPr lang="de-DE" dirty="0" err="1"/>
                <a:t>for</a:t>
              </a:r>
              <a:r>
                <a:rPr lang="de-DE" dirty="0"/>
                <a:t> WLC </a:t>
              </a:r>
              <a:r>
                <a:rPr lang="de-DE" dirty="0" err="1"/>
                <a:t>access</a:t>
              </a:r>
              <a:endParaRPr lang="de-DE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1E580C-7062-D14B-B2C1-FAC04F5CC241}"/>
                </a:ext>
              </a:extLst>
            </p:cNvPr>
            <p:cNvSpPr txBox="1"/>
            <p:nvPr/>
          </p:nvSpPr>
          <p:spPr>
            <a:xfrm>
              <a:off x="5842820" y="3792530"/>
              <a:ext cx="3637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Cisco Search-Engine </a:t>
              </a:r>
              <a:r>
                <a:rPr lang="de-DE" dirty="0" err="1"/>
                <a:t>for</a:t>
              </a:r>
              <a:r>
                <a:rPr lang="de-DE" dirty="0"/>
                <a:t> OID-Objects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01DAFB-E689-A949-A2BE-4BF93AC19EE4}"/>
                </a:ext>
              </a:extLst>
            </p:cNvPr>
            <p:cNvSpPr txBox="1"/>
            <p:nvPr/>
          </p:nvSpPr>
          <p:spPr>
            <a:xfrm>
              <a:off x="6860459" y="5097751"/>
              <a:ext cx="36379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Test Hardware (Development Environment)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631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4E61D-1D8F-6A45-93F4-884733FA6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19.06.18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2EEBB-8156-4141-AE0F-C0FD9ABE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T3100/T3200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22AF9-1172-0748-BE60-84C41983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B236-A893-418D-9847-ECC413FB1AC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24">
            <a:extLst>
              <a:ext uri="{FF2B5EF4-FFF2-40B4-BE49-F238E27FC236}">
                <a16:creationId xmlns:a16="http://schemas.microsoft.com/office/drawing/2014/main" id="{3F512764-AAC5-7D4A-A980-B73CADA26229}"/>
              </a:ext>
            </a:extLst>
          </p:cNvPr>
          <p:cNvSpPr txBox="1">
            <a:spLocks/>
          </p:cNvSpPr>
          <p:nvPr/>
        </p:nvSpPr>
        <p:spPr>
          <a:xfrm>
            <a:off x="197064" y="877962"/>
            <a:ext cx="8740020" cy="72008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>
                <a:solidFill>
                  <a:srgbClr val="D02C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OID CHALLENGE</a:t>
            </a:r>
          </a:p>
          <a:p>
            <a:pPr marL="0" indent="0">
              <a:buNone/>
            </a:pP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Finding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OIDs in Cisco SNMP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Navigator</a:t>
            </a: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EF8B0F0-0551-9C49-9B99-FBDD8B2D3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80" y="2007221"/>
            <a:ext cx="4033827" cy="3931702"/>
          </a:xfrm>
        </p:spPr>
        <p:txBody>
          <a:bodyPr>
            <a:normAutofit fontScale="92500" lnSpcReduction="10000"/>
          </a:bodyPr>
          <a:lstStyle/>
          <a:p>
            <a:r>
              <a:rPr lang="en-GB" sz="1800">
                <a:latin typeface="Arial" panose="020B0604020202020204" pitchFamily="34" charset="0"/>
                <a:cs typeface="Arial" panose="020B0604020202020204" pitchFamily="34" charset="0"/>
              </a:rPr>
              <a:t>WLC MIB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Object-Tree</a:t>
            </a:r>
          </a:p>
          <a:p>
            <a:pPr lvl="1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More than 100K OIDs</a:t>
            </a:r>
          </a:p>
          <a:p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Similar named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OIDs with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different purposes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OIDs within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different branches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same purpose</a:t>
            </a:r>
          </a:p>
          <a:p>
            <a:pPr lvl="1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Often just one working</a:t>
            </a:r>
          </a:p>
          <a:p>
            <a:pPr>
              <a:buFont typeface="Wingdings" pitchFamily="2" charset="2"/>
              <a:buChar char="Ø"/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Node.js-Script “OID breaker” for automatic OID-Testing</a:t>
            </a:r>
          </a:p>
          <a:p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7DB9F-1FB8-EF47-9970-14CBB7B32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130" y="4178970"/>
            <a:ext cx="3974330" cy="19089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957C8B-C67D-1D4D-91BB-EC487E2F9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130" y="2123768"/>
            <a:ext cx="3974330" cy="17701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2E8687-D6FD-BA41-BE9C-F01B2899B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483" y="2123768"/>
            <a:ext cx="3331661" cy="3964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499E26-EA52-9749-B2FA-54735782B5B5}"/>
              </a:ext>
            </a:extLst>
          </p:cNvPr>
          <p:cNvSpPr txBox="1"/>
          <p:nvPr/>
        </p:nvSpPr>
        <p:spPr>
          <a:xfrm>
            <a:off x="144310" y="5996456"/>
            <a:ext cx="4234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D02C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BTW: Cisco Technical Support  don‘t know their stuff either.</a:t>
            </a:r>
          </a:p>
        </p:txBody>
      </p:sp>
    </p:spTree>
    <p:extLst>
      <p:ext uri="{BB962C8B-B14F-4D97-AF65-F5344CB8AC3E}">
        <p14:creationId xmlns:p14="http://schemas.microsoft.com/office/powerpoint/2010/main" val="3203187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7339E-EC73-C543-8F64-000136F8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19.06.18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00332B-0BC4-B041-B3DB-55A16776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T3100/T3200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7C279-2BA6-3043-856E-2E96D7A8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B236-A893-418D-9847-ECC413FB1ACD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5AB973-175B-6D4F-84E1-CD86C5D50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370" y="952831"/>
            <a:ext cx="9473259" cy="540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34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4E61D-1D8F-6A45-93F4-884733FA6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19.06.18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2EEBB-8156-4141-AE0F-C0FD9ABE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T3100/T3200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22AF9-1172-0748-BE60-84C41983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B236-A893-418D-9847-ECC413FB1ACD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extplatzhalter 24">
            <a:extLst>
              <a:ext uri="{FF2B5EF4-FFF2-40B4-BE49-F238E27FC236}">
                <a16:creationId xmlns:a16="http://schemas.microsoft.com/office/drawing/2014/main" id="{3F512764-AAC5-7D4A-A980-B73CADA26229}"/>
              </a:ext>
            </a:extLst>
          </p:cNvPr>
          <p:cNvSpPr txBox="1">
            <a:spLocks/>
          </p:cNvSpPr>
          <p:nvPr/>
        </p:nvSpPr>
        <p:spPr>
          <a:xfrm>
            <a:off x="197064" y="877962"/>
            <a:ext cx="8740020" cy="72008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>
                <a:solidFill>
                  <a:srgbClr val="D02C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APPLICATION ARCHITECTURE</a:t>
            </a:r>
          </a:p>
          <a:p>
            <a:pPr marL="0" indent="0">
              <a:buNone/>
            </a:pP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Commandline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Tool +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Logging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DB</a:t>
            </a: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3A0AF0-6BFB-C74E-9F06-933C3D3F4B61}"/>
              </a:ext>
            </a:extLst>
          </p:cNvPr>
          <p:cNvGrpSpPr/>
          <p:nvPr/>
        </p:nvGrpSpPr>
        <p:grpSpPr>
          <a:xfrm>
            <a:off x="347241" y="2366372"/>
            <a:ext cx="11509399" cy="24170"/>
            <a:chOff x="347241" y="2296922"/>
            <a:chExt cx="11509399" cy="2417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250FBE1-F470-8C41-AFBF-6CBC34BAD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241" y="2296922"/>
              <a:ext cx="2431537" cy="24170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15EEAA2-75DE-6941-8132-2BBBBB5FC789}"/>
                </a:ext>
              </a:extLst>
            </p:cNvPr>
            <p:cNvCxnSpPr>
              <a:cxnSpLocks/>
            </p:cNvCxnSpPr>
            <p:nvPr/>
          </p:nvCxnSpPr>
          <p:spPr>
            <a:xfrm>
              <a:off x="9281142" y="2296922"/>
              <a:ext cx="2575498" cy="24170"/>
            </a:xfrm>
            <a:prstGeom prst="line">
              <a:avLst/>
            </a:prstGeom>
            <a:ln w="25400">
              <a:solidFill>
                <a:schemeClr val="tx1"/>
              </a:solidFill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B2DD1F-CE97-AF44-BB95-75BF1A3A0F3C}"/>
              </a:ext>
            </a:extLst>
          </p:cNvPr>
          <p:cNvGrpSpPr/>
          <p:nvPr/>
        </p:nvGrpSpPr>
        <p:grpSpPr>
          <a:xfrm>
            <a:off x="197064" y="3090441"/>
            <a:ext cx="2703733" cy="2775941"/>
            <a:chOff x="3730245" y="3090441"/>
            <a:chExt cx="2122250" cy="213350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EF6D5A2-045F-4147-997F-07EB67820C44}"/>
                </a:ext>
              </a:extLst>
            </p:cNvPr>
            <p:cNvGrpSpPr/>
            <p:nvPr/>
          </p:nvGrpSpPr>
          <p:grpSpPr>
            <a:xfrm>
              <a:off x="3730245" y="3090441"/>
              <a:ext cx="2122250" cy="659775"/>
              <a:chOff x="1727825" y="4481390"/>
              <a:chExt cx="2122250" cy="659775"/>
            </a:xfrm>
          </p:grpSpPr>
          <p:sp>
            <p:nvSpPr>
              <p:cNvPr id="15" name="Rectangle 6">
                <a:extLst>
                  <a:ext uri="{FF2B5EF4-FFF2-40B4-BE49-F238E27FC236}">
                    <a16:creationId xmlns:a16="http://schemas.microsoft.com/office/drawing/2014/main" id="{035AE876-387D-E841-A6AB-C4400D115E97}"/>
                  </a:ext>
                </a:extLst>
              </p:cNvPr>
              <p:cNvSpPr/>
              <p:nvPr/>
            </p:nvSpPr>
            <p:spPr bwMode="auto">
              <a:xfrm>
                <a:off x="1870075" y="4619511"/>
                <a:ext cx="1980000" cy="521654"/>
              </a:xfrm>
              <a:prstGeom prst="rect">
                <a:avLst/>
              </a:prstGeom>
              <a:solidFill>
                <a:srgbClr val="AD381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42988" fontAlgn="base">
                  <a:lnSpc>
                    <a:spcPct val="11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b="1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EasySNMP</a:t>
                </a:r>
                <a:endParaRPr lang="en-GB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" name="Ellipse 44">
                <a:extLst>
                  <a:ext uri="{FF2B5EF4-FFF2-40B4-BE49-F238E27FC236}">
                    <a16:creationId xmlns:a16="http://schemas.microsoft.com/office/drawing/2014/main" id="{75ECF73A-77A5-6343-B4AF-C92B9E6BB2F3}"/>
                  </a:ext>
                </a:extLst>
              </p:cNvPr>
              <p:cNvSpPr/>
              <p:nvPr/>
            </p:nvSpPr>
            <p:spPr>
              <a:xfrm>
                <a:off x="1727825" y="4481390"/>
                <a:ext cx="288000" cy="288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i="0" u="none" baseline="0" dirty="0">
                    <a:solidFill>
                      <a:srgbClr val="FFFFFF"/>
                    </a:solidFill>
                    <a:latin typeface="Arial"/>
                  </a:rPr>
                  <a:t>1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C17A29-9447-0046-80AE-545D5DD9C252}"/>
                </a:ext>
              </a:extLst>
            </p:cNvPr>
            <p:cNvGrpSpPr/>
            <p:nvPr/>
          </p:nvGrpSpPr>
          <p:grpSpPr>
            <a:xfrm>
              <a:off x="3730245" y="3830073"/>
              <a:ext cx="2122250" cy="659775"/>
              <a:chOff x="3939015" y="4430973"/>
              <a:chExt cx="2122250" cy="659775"/>
            </a:xfrm>
          </p:grpSpPr>
          <p:sp>
            <p:nvSpPr>
              <p:cNvPr id="17" name="Rectangle 6">
                <a:extLst>
                  <a:ext uri="{FF2B5EF4-FFF2-40B4-BE49-F238E27FC236}">
                    <a16:creationId xmlns:a16="http://schemas.microsoft.com/office/drawing/2014/main" id="{5653B799-9B6D-8C48-9E18-A21FE735E2A3}"/>
                  </a:ext>
                </a:extLst>
              </p:cNvPr>
              <p:cNvSpPr/>
              <p:nvPr/>
            </p:nvSpPr>
            <p:spPr bwMode="auto">
              <a:xfrm>
                <a:off x="4081265" y="4569093"/>
                <a:ext cx="1980000" cy="521655"/>
              </a:xfrm>
              <a:prstGeom prst="rect">
                <a:avLst/>
              </a:prstGeom>
              <a:solidFill>
                <a:srgbClr val="AD381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42988" fontAlgn="base">
                  <a:lnSpc>
                    <a:spcPct val="11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Package “Click”</a:t>
                </a:r>
              </a:p>
            </p:txBody>
          </p:sp>
          <p:sp>
            <p:nvSpPr>
              <p:cNvPr id="18" name="Ellipse 44">
                <a:extLst>
                  <a:ext uri="{FF2B5EF4-FFF2-40B4-BE49-F238E27FC236}">
                    <a16:creationId xmlns:a16="http://schemas.microsoft.com/office/drawing/2014/main" id="{6B220892-8C20-7348-8C70-9CE1CC80093A}"/>
                  </a:ext>
                </a:extLst>
              </p:cNvPr>
              <p:cNvSpPr/>
              <p:nvPr/>
            </p:nvSpPr>
            <p:spPr>
              <a:xfrm>
                <a:off x="3939015" y="4430973"/>
                <a:ext cx="288000" cy="288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dirty="0">
                    <a:solidFill>
                      <a:srgbClr val="FFFFFF"/>
                    </a:solidFill>
                    <a:latin typeface="Arial"/>
                  </a:rPr>
                  <a:t>2</a:t>
                </a:r>
                <a:endParaRPr lang="en-GB" sz="1200" b="1" i="0" u="none" baseline="0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3A57D4E-DB93-B84F-BAB7-887E47245212}"/>
                </a:ext>
              </a:extLst>
            </p:cNvPr>
            <p:cNvGrpSpPr/>
            <p:nvPr/>
          </p:nvGrpSpPr>
          <p:grpSpPr>
            <a:xfrm>
              <a:off x="3730245" y="4564172"/>
              <a:ext cx="2122250" cy="659776"/>
              <a:chOff x="6202834" y="4417594"/>
              <a:chExt cx="2122250" cy="659776"/>
            </a:xfrm>
          </p:grpSpPr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CCB96B9D-6D6D-804A-A9F3-6812730E2428}"/>
                  </a:ext>
                </a:extLst>
              </p:cNvPr>
              <p:cNvSpPr/>
              <p:nvPr/>
            </p:nvSpPr>
            <p:spPr bwMode="auto">
              <a:xfrm>
                <a:off x="6345084" y="4555716"/>
                <a:ext cx="1980000" cy="521654"/>
              </a:xfrm>
              <a:prstGeom prst="rect">
                <a:avLst/>
              </a:prstGeom>
              <a:solidFill>
                <a:srgbClr val="AD381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42988" fontAlgn="base">
                  <a:lnSpc>
                    <a:spcPct val="11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b="1" dirty="0" err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mySQL</a:t>
                </a:r>
                <a:r>
                  <a:rPr lang="en-GB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Connector</a:t>
                </a:r>
              </a:p>
            </p:txBody>
          </p:sp>
          <p:sp>
            <p:nvSpPr>
              <p:cNvPr id="20" name="Ellipse 44">
                <a:extLst>
                  <a:ext uri="{FF2B5EF4-FFF2-40B4-BE49-F238E27FC236}">
                    <a16:creationId xmlns:a16="http://schemas.microsoft.com/office/drawing/2014/main" id="{38FB1552-7A98-AA41-9158-745806479133}"/>
                  </a:ext>
                </a:extLst>
              </p:cNvPr>
              <p:cNvSpPr/>
              <p:nvPr/>
            </p:nvSpPr>
            <p:spPr>
              <a:xfrm>
                <a:off x="6202834" y="4417594"/>
                <a:ext cx="288000" cy="288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dirty="0">
                    <a:solidFill>
                      <a:srgbClr val="FFFFFF"/>
                    </a:solidFill>
                    <a:latin typeface="Arial"/>
                  </a:rPr>
                  <a:t>3</a:t>
                </a:r>
                <a:endParaRPr lang="en-GB" sz="1200" b="1" i="0" u="none" baseline="0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pic>
        <p:nvPicPr>
          <p:cNvPr id="27" name="Graphic 26" descr="Add">
            <a:extLst>
              <a:ext uri="{FF2B5EF4-FFF2-40B4-BE49-F238E27FC236}">
                <a16:creationId xmlns:a16="http://schemas.microsoft.com/office/drawing/2014/main" id="{E2292FB6-0506-AB45-97B9-D5961FDEE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4808" y="4114665"/>
            <a:ext cx="914400" cy="9144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1674576-5852-BA46-89B1-392369927AF2}"/>
              </a:ext>
            </a:extLst>
          </p:cNvPr>
          <p:cNvGrpSpPr/>
          <p:nvPr/>
        </p:nvGrpSpPr>
        <p:grpSpPr>
          <a:xfrm>
            <a:off x="4323219" y="3090441"/>
            <a:ext cx="2703733" cy="2775941"/>
            <a:chOff x="3730245" y="3090441"/>
            <a:chExt cx="2122250" cy="213350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E57D4F2-26CD-1A4E-A566-22A1F636B5C8}"/>
                </a:ext>
              </a:extLst>
            </p:cNvPr>
            <p:cNvGrpSpPr/>
            <p:nvPr/>
          </p:nvGrpSpPr>
          <p:grpSpPr>
            <a:xfrm>
              <a:off x="3730245" y="3090441"/>
              <a:ext cx="2122250" cy="659775"/>
              <a:chOff x="1727825" y="4481390"/>
              <a:chExt cx="2122250" cy="659775"/>
            </a:xfrm>
          </p:grpSpPr>
          <p:sp>
            <p:nvSpPr>
              <p:cNvPr id="38" name="Rectangle 6">
                <a:extLst>
                  <a:ext uri="{FF2B5EF4-FFF2-40B4-BE49-F238E27FC236}">
                    <a16:creationId xmlns:a16="http://schemas.microsoft.com/office/drawing/2014/main" id="{F6F4ECB5-9E8D-E04C-866D-82E523E3C838}"/>
                  </a:ext>
                </a:extLst>
              </p:cNvPr>
              <p:cNvSpPr/>
              <p:nvPr/>
            </p:nvSpPr>
            <p:spPr bwMode="auto">
              <a:xfrm>
                <a:off x="1870075" y="4619511"/>
                <a:ext cx="1980000" cy="521654"/>
              </a:xfrm>
              <a:prstGeom prst="rect">
                <a:avLst/>
              </a:prstGeom>
              <a:solidFill>
                <a:srgbClr val="292B7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42988" fontAlgn="base">
                  <a:lnSpc>
                    <a:spcPct val="11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3-Step Extensibility</a:t>
                </a:r>
              </a:p>
            </p:txBody>
          </p:sp>
          <p:sp>
            <p:nvSpPr>
              <p:cNvPr id="39" name="Ellipse 44">
                <a:extLst>
                  <a:ext uri="{FF2B5EF4-FFF2-40B4-BE49-F238E27FC236}">
                    <a16:creationId xmlns:a16="http://schemas.microsoft.com/office/drawing/2014/main" id="{F1CBC680-6A28-6647-B817-AEA6BEFB43D2}"/>
                  </a:ext>
                </a:extLst>
              </p:cNvPr>
              <p:cNvSpPr/>
              <p:nvPr/>
            </p:nvSpPr>
            <p:spPr>
              <a:xfrm>
                <a:off x="1727825" y="4481390"/>
                <a:ext cx="288000" cy="288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i="0" u="none" baseline="0" dirty="0">
                    <a:solidFill>
                      <a:srgbClr val="FFFFFF"/>
                    </a:solidFill>
                    <a:latin typeface="Arial"/>
                  </a:rPr>
                  <a:t>1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E7F1467-FD1F-FA4E-AA50-C9405078D2F6}"/>
                </a:ext>
              </a:extLst>
            </p:cNvPr>
            <p:cNvGrpSpPr/>
            <p:nvPr/>
          </p:nvGrpSpPr>
          <p:grpSpPr>
            <a:xfrm>
              <a:off x="3730245" y="3830073"/>
              <a:ext cx="2122250" cy="659775"/>
              <a:chOff x="3939015" y="4430973"/>
              <a:chExt cx="2122250" cy="659775"/>
            </a:xfrm>
          </p:grpSpPr>
          <p:sp>
            <p:nvSpPr>
              <p:cNvPr id="36" name="Rectangle 6">
                <a:extLst>
                  <a:ext uri="{FF2B5EF4-FFF2-40B4-BE49-F238E27FC236}">
                    <a16:creationId xmlns:a16="http://schemas.microsoft.com/office/drawing/2014/main" id="{527300F2-5BE0-9248-B7CF-81E7194EABF4}"/>
                  </a:ext>
                </a:extLst>
              </p:cNvPr>
              <p:cNvSpPr/>
              <p:nvPr/>
            </p:nvSpPr>
            <p:spPr bwMode="auto">
              <a:xfrm>
                <a:off x="4081265" y="4569093"/>
                <a:ext cx="1980000" cy="521655"/>
              </a:xfrm>
              <a:prstGeom prst="rect">
                <a:avLst/>
              </a:prstGeom>
              <a:solidFill>
                <a:srgbClr val="292B7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42988" fontAlgn="base">
                  <a:lnSpc>
                    <a:spcPct val="11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Automatic Setup</a:t>
                </a:r>
              </a:p>
            </p:txBody>
          </p:sp>
          <p:sp>
            <p:nvSpPr>
              <p:cNvPr id="37" name="Ellipse 44">
                <a:extLst>
                  <a:ext uri="{FF2B5EF4-FFF2-40B4-BE49-F238E27FC236}">
                    <a16:creationId xmlns:a16="http://schemas.microsoft.com/office/drawing/2014/main" id="{81C5CA3B-3134-8B45-A8F4-4D4CC612B966}"/>
                  </a:ext>
                </a:extLst>
              </p:cNvPr>
              <p:cNvSpPr/>
              <p:nvPr/>
            </p:nvSpPr>
            <p:spPr>
              <a:xfrm>
                <a:off x="3939015" y="4430973"/>
                <a:ext cx="288000" cy="288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dirty="0">
                    <a:solidFill>
                      <a:srgbClr val="FFFFFF"/>
                    </a:solidFill>
                    <a:latin typeface="Arial"/>
                  </a:rPr>
                  <a:t>2</a:t>
                </a:r>
                <a:endParaRPr lang="en-GB" sz="1200" b="1" i="0" u="none" baseline="0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24C5874-B9D6-184C-B317-6CD02503DAD3}"/>
                </a:ext>
              </a:extLst>
            </p:cNvPr>
            <p:cNvGrpSpPr/>
            <p:nvPr/>
          </p:nvGrpSpPr>
          <p:grpSpPr>
            <a:xfrm>
              <a:off x="3730245" y="4564172"/>
              <a:ext cx="2122250" cy="659776"/>
              <a:chOff x="6202834" y="4417594"/>
              <a:chExt cx="2122250" cy="659776"/>
            </a:xfrm>
          </p:grpSpPr>
          <p:sp>
            <p:nvSpPr>
              <p:cNvPr id="34" name="Rectangle 6">
                <a:extLst>
                  <a:ext uri="{FF2B5EF4-FFF2-40B4-BE49-F238E27FC236}">
                    <a16:creationId xmlns:a16="http://schemas.microsoft.com/office/drawing/2014/main" id="{F8AEA07E-2D88-3247-B90E-93EF4D702597}"/>
                  </a:ext>
                </a:extLst>
              </p:cNvPr>
              <p:cNvSpPr/>
              <p:nvPr/>
            </p:nvSpPr>
            <p:spPr bwMode="auto">
              <a:xfrm>
                <a:off x="6345084" y="4555716"/>
                <a:ext cx="1980000" cy="521654"/>
              </a:xfrm>
              <a:prstGeom prst="rect">
                <a:avLst/>
              </a:prstGeom>
              <a:solidFill>
                <a:srgbClr val="292B7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42988" fontAlgn="base">
                  <a:lnSpc>
                    <a:spcPct val="11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Environment Adaptability</a:t>
                </a:r>
              </a:p>
            </p:txBody>
          </p:sp>
          <p:sp>
            <p:nvSpPr>
              <p:cNvPr id="35" name="Ellipse 44">
                <a:extLst>
                  <a:ext uri="{FF2B5EF4-FFF2-40B4-BE49-F238E27FC236}">
                    <a16:creationId xmlns:a16="http://schemas.microsoft.com/office/drawing/2014/main" id="{10009BE4-37E0-7C47-AB11-68F80B71CC71}"/>
                  </a:ext>
                </a:extLst>
              </p:cNvPr>
              <p:cNvSpPr/>
              <p:nvPr/>
            </p:nvSpPr>
            <p:spPr>
              <a:xfrm>
                <a:off x="6202834" y="4417594"/>
                <a:ext cx="288000" cy="288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dirty="0">
                    <a:solidFill>
                      <a:srgbClr val="FFFFFF"/>
                    </a:solidFill>
                    <a:latin typeface="Arial"/>
                  </a:rPr>
                  <a:t>3</a:t>
                </a:r>
                <a:endParaRPr lang="en-GB" sz="1200" b="1" i="0" u="none" baseline="0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8A4DBD53-C567-8245-B9BE-6659B77E7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166" y="3312686"/>
            <a:ext cx="3672361" cy="976197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F84C0D-EDD5-F543-B175-EC5A386B67D8}"/>
              </a:ext>
            </a:extLst>
          </p:cNvPr>
          <p:cNvCxnSpPr>
            <a:cxnSpLocks/>
          </p:cNvCxnSpPr>
          <p:nvPr/>
        </p:nvCxnSpPr>
        <p:spPr>
          <a:xfrm>
            <a:off x="7436497" y="3270152"/>
            <a:ext cx="0" cy="291072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1F410CAA-E41E-354C-9188-1C08EEDF0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4281" y="4427509"/>
            <a:ext cx="4042359" cy="1438873"/>
          </a:xfrm>
          <a:ln w="12700">
            <a:solidFill>
              <a:srgbClr val="292B76"/>
            </a:solidFill>
          </a:ln>
          <a:effectLst/>
        </p:spPr>
        <p:txBody>
          <a:bodyPr numCol="2">
            <a:normAutofit fontScale="62500" lnSpcReduction="20000"/>
          </a:bodyPr>
          <a:lstStyle/>
          <a:p>
            <a:pPr marL="0" indent="0">
              <a:buNone/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</a:p>
          <a:p>
            <a:pPr marL="0" indent="0">
              <a:buNone/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Retries</a:t>
            </a:r>
          </a:p>
          <a:p>
            <a:pPr marL="0" indent="0">
              <a:buNone/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AP-Name</a:t>
            </a:r>
          </a:p>
          <a:p>
            <a:pPr marL="0" indent="0">
              <a:buNone/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RSSI</a:t>
            </a:r>
          </a:p>
          <a:p>
            <a:pPr marL="0" indent="0">
              <a:buNone/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RX/TX packets</a:t>
            </a:r>
          </a:p>
          <a:p>
            <a:pPr marL="0" indent="0">
              <a:buNone/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Ping</a:t>
            </a:r>
          </a:p>
          <a:p>
            <a:pPr marL="0" indent="0">
              <a:buNone/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SNR</a:t>
            </a:r>
          </a:p>
          <a:p>
            <a:pPr marL="0" indent="0">
              <a:buNone/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Client Data-Rate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808BC02-A777-B14B-96F2-0C2D5C9511F3}"/>
              </a:ext>
            </a:extLst>
          </p:cNvPr>
          <p:cNvSpPr/>
          <p:nvPr/>
        </p:nvSpPr>
        <p:spPr>
          <a:xfrm>
            <a:off x="7814281" y="3270152"/>
            <a:ext cx="4042359" cy="1049231"/>
          </a:xfrm>
          <a:prstGeom prst="rect">
            <a:avLst/>
          </a:prstGeom>
          <a:noFill/>
          <a:ln>
            <a:solidFill>
              <a:srgbClr val="292B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BB6641-380F-9741-9957-958453A12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9520" y="2153128"/>
            <a:ext cx="6771622" cy="45924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786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6AB0E4-8735-9649-B105-43EBEE5B0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19.06.18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63ADAA-71D8-6748-A893-B064BC169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T3100/T3200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EF3C6-D467-F448-B13C-0667E3785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B236-A893-418D-9847-ECC413FB1ACD}" type="slidenum">
              <a:rPr lang="de-DE" smtClean="0"/>
              <a:pPr/>
              <a:t>8</a:t>
            </a:fld>
            <a:endParaRPr lang="de-DE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AF837E-1694-4243-88F3-5546CAC45193}"/>
              </a:ext>
            </a:extLst>
          </p:cNvPr>
          <p:cNvCxnSpPr>
            <a:cxnSpLocks/>
          </p:cNvCxnSpPr>
          <p:nvPr/>
        </p:nvCxnSpPr>
        <p:spPr>
          <a:xfrm>
            <a:off x="5179435" y="1053296"/>
            <a:ext cx="0" cy="504656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17F99A5-DA48-1F49-9CB5-2589056E591B}"/>
              </a:ext>
            </a:extLst>
          </p:cNvPr>
          <p:cNvGrpSpPr/>
          <p:nvPr/>
        </p:nvGrpSpPr>
        <p:grpSpPr>
          <a:xfrm>
            <a:off x="225735" y="928868"/>
            <a:ext cx="4643026" cy="5295417"/>
            <a:chOff x="7124247" y="937548"/>
            <a:chExt cx="4643026" cy="52954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EF444B-5C52-004E-964B-D94A4658D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9008" y="937548"/>
              <a:ext cx="4268265" cy="529541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F61D87-E0EE-F547-AECE-419710939521}"/>
                </a:ext>
              </a:extLst>
            </p:cNvPr>
            <p:cNvSpPr txBox="1"/>
            <p:nvPr/>
          </p:nvSpPr>
          <p:spPr>
            <a:xfrm>
              <a:off x="7124247" y="1053296"/>
              <a:ext cx="1486353" cy="461665"/>
            </a:xfrm>
            <a:prstGeom prst="rect">
              <a:avLst/>
            </a:prstGeom>
            <a:solidFill>
              <a:srgbClr val="AD381C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Commandline-Parsing</a:t>
              </a:r>
              <a:r>
                <a:rPr lang="de-DE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sequence</a:t>
              </a:r>
              <a:endPara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3FC535D1-D582-7645-9E7A-5B5C3DF29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6409" y="928868"/>
            <a:ext cx="6310486" cy="4985232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AD6378-DA56-8242-9091-B36370635DBC}"/>
              </a:ext>
            </a:extLst>
          </p:cNvPr>
          <p:cNvSpPr txBox="1"/>
          <p:nvPr/>
        </p:nvSpPr>
        <p:spPr>
          <a:xfrm>
            <a:off x="5607177" y="1044616"/>
            <a:ext cx="1882341" cy="461665"/>
          </a:xfrm>
          <a:prstGeom prst="rect">
            <a:avLst/>
          </a:prstGeom>
          <a:solidFill>
            <a:srgbClr val="AD381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Callback-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reaction</a:t>
            </a: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de-DE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</a:t>
            </a:r>
            <a:endParaRPr lang="de-DE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274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4E61D-1D8F-6A45-93F4-884733FA6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19.06.18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2EEBB-8156-4141-AE0F-C0FD9ABE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T3100/T3200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22AF9-1172-0748-BE60-84C41983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B236-A893-418D-9847-ECC413FB1ACD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platzhalter 24">
            <a:extLst>
              <a:ext uri="{FF2B5EF4-FFF2-40B4-BE49-F238E27FC236}">
                <a16:creationId xmlns:a16="http://schemas.microsoft.com/office/drawing/2014/main" id="{3F512764-AAC5-7D4A-A980-B73CADA26229}"/>
              </a:ext>
            </a:extLst>
          </p:cNvPr>
          <p:cNvSpPr txBox="1">
            <a:spLocks/>
          </p:cNvSpPr>
          <p:nvPr/>
        </p:nvSpPr>
        <p:spPr>
          <a:xfrm>
            <a:off x="197064" y="877962"/>
            <a:ext cx="8740020" cy="72008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>
                <a:solidFill>
                  <a:srgbClr val="D02C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WESP-WEB</a:t>
            </a:r>
          </a:p>
          <a:p>
            <a:pPr marL="0" indent="0">
              <a:buNone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Web-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monitoring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EF8B0F0-0551-9C49-9B99-FBDD8B2D3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10" y="2007220"/>
            <a:ext cx="4838218" cy="4158632"/>
          </a:xfrm>
        </p:spPr>
        <p:txBody>
          <a:bodyPr>
            <a:normAutofit/>
          </a:bodyPr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Client overview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Client-Monitor 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Evaluation Charts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Live-Feed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Session-Calendar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WLC-Console via Web-SSH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Database Snapshot</a:t>
            </a:r>
          </a:p>
          <a:p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746364-E8ED-0241-A33B-C0701C6A1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912" y="2041944"/>
            <a:ext cx="6558872" cy="3861145"/>
          </a:xfrm>
          <a:prstGeom prst="rect">
            <a:avLst/>
          </a:prstGeom>
          <a:ln>
            <a:solidFill>
              <a:srgbClr val="292B7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159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</Words>
  <Application>Microsoft Macintosh PowerPoint</Application>
  <PresentationFormat>Breitbild</PresentationFormat>
  <Paragraphs>138</Paragraphs>
  <Slides>12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Marcel Rummens</cp:lastModifiedBy>
  <cp:revision>76</cp:revision>
  <dcterms:created xsi:type="dcterms:W3CDTF">2018-06-12T17:47:50Z</dcterms:created>
  <dcterms:modified xsi:type="dcterms:W3CDTF">2018-06-19T10:21:17Z</dcterms:modified>
</cp:coreProperties>
</file>